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5" r:id="rId3"/>
    <p:sldId id="306" r:id="rId4"/>
    <p:sldId id="258" r:id="rId5"/>
    <p:sldId id="263" r:id="rId6"/>
    <p:sldId id="257" r:id="rId7"/>
    <p:sldId id="266" r:id="rId8"/>
    <p:sldId id="294" r:id="rId9"/>
    <p:sldId id="295" r:id="rId10"/>
    <p:sldId id="269" r:id="rId11"/>
    <p:sldId id="270" r:id="rId12"/>
    <p:sldId id="303" r:id="rId13"/>
    <p:sldId id="272" r:id="rId14"/>
    <p:sldId id="300" r:id="rId15"/>
    <p:sldId id="301" r:id="rId16"/>
    <p:sldId id="302" r:id="rId17"/>
    <p:sldId id="287" r:id="rId18"/>
    <p:sldId id="285" r:id="rId19"/>
    <p:sldId id="279" r:id="rId20"/>
    <p:sldId id="289" r:id="rId21"/>
    <p:sldId id="280" r:id="rId22"/>
    <p:sldId id="286" r:id="rId23"/>
    <p:sldId id="290" r:id="rId24"/>
    <p:sldId id="307" r:id="rId25"/>
    <p:sldId id="281" r:id="rId26"/>
    <p:sldId id="282" r:id="rId27"/>
    <p:sldId id="291" r:id="rId28"/>
    <p:sldId id="283" r:id="rId29"/>
    <p:sldId id="304" r:id="rId30"/>
    <p:sldId id="305" r:id="rId31"/>
    <p:sldId id="288" r:id="rId32"/>
    <p:sldId id="30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24"/>
  </p:normalViewPr>
  <p:slideViewPr>
    <p:cSldViewPr snapToGrid="0">
      <p:cViewPr>
        <p:scale>
          <a:sx n="80" d="100"/>
          <a:sy n="80" d="100"/>
        </p:scale>
        <p:origin x="135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7.sv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27.svg"/><Relationship Id="rId11" Type="http://schemas.openxmlformats.org/officeDocument/2006/relationships/image" Target="../media/image46.png"/><Relationship Id="rId5" Type="http://schemas.openxmlformats.org/officeDocument/2006/relationships/image" Target="../media/image26.png"/><Relationship Id="rId10" Type="http://schemas.openxmlformats.org/officeDocument/2006/relationships/image" Target="../media/image45.svg"/><Relationship Id="rId4" Type="http://schemas.openxmlformats.org/officeDocument/2006/relationships/image" Target="../media/image42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7.sv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27.svg"/><Relationship Id="rId11" Type="http://schemas.openxmlformats.org/officeDocument/2006/relationships/image" Target="../media/image46.png"/><Relationship Id="rId5" Type="http://schemas.openxmlformats.org/officeDocument/2006/relationships/image" Target="../media/image26.png"/><Relationship Id="rId10" Type="http://schemas.openxmlformats.org/officeDocument/2006/relationships/image" Target="../media/image45.svg"/><Relationship Id="rId4" Type="http://schemas.openxmlformats.org/officeDocument/2006/relationships/image" Target="../media/image42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6390F3-8F92-42B7-B3EC-AC2E4B785E7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F007E8-4088-4EFE-A133-7BDF4367944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All popular backgammon algorithms focus on winning individual games</a:t>
          </a:r>
          <a:endParaRPr lang="en-US"/>
        </a:p>
      </dgm:t>
    </dgm:pt>
    <dgm:pt modelId="{62FD8178-2F96-4CD0-A8DF-4466C079A608}" type="parTrans" cxnId="{5A10309A-6B18-4DDB-A5DC-C44288DABE97}">
      <dgm:prSet/>
      <dgm:spPr/>
      <dgm:t>
        <a:bodyPr/>
        <a:lstStyle/>
        <a:p>
          <a:endParaRPr lang="en-US"/>
        </a:p>
      </dgm:t>
    </dgm:pt>
    <dgm:pt modelId="{6E3FB685-92EA-4274-A3EC-4F59C5572D5B}" type="sibTrans" cxnId="{5A10309A-6B18-4DDB-A5DC-C44288DABE97}">
      <dgm:prSet/>
      <dgm:spPr/>
      <dgm:t>
        <a:bodyPr/>
        <a:lstStyle/>
        <a:p>
          <a:endParaRPr lang="en-US"/>
        </a:p>
      </dgm:t>
    </dgm:pt>
    <dgm:pt modelId="{20CBAA0C-D989-49F8-8566-F45D6CC6A0A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Backgammon is played in a first-to format, where the victor is the first player to reach the score limit</a:t>
          </a:r>
          <a:endParaRPr lang="en-US" dirty="0"/>
        </a:p>
      </dgm:t>
    </dgm:pt>
    <dgm:pt modelId="{7695EF96-9E56-49F0-9997-2636CAB1467A}" type="parTrans" cxnId="{D65BA580-39E5-44CA-BEFC-350E230A5B0E}">
      <dgm:prSet/>
      <dgm:spPr/>
      <dgm:t>
        <a:bodyPr/>
        <a:lstStyle/>
        <a:p>
          <a:endParaRPr lang="en-US"/>
        </a:p>
      </dgm:t>
    </dgm:pt>
    <dgm:pt modelId="{5C974334-4949-46F9-870D-70683AB9CC9B}" type="sibTrans" cxnId="{D65BA580-39E5-44CA-BEFC-350E230A5B0E}">
      <dgm:prSet/>
      <dgm:spPr/>
      <dgm:t>
        <a:bodyPr/>
        <a:lstStyle/>
        <a:p>
          <a:endParaRPr lang="en-US"/>
        </a:p>
      </dgm:t>
    </dgm:pt>
    <dgm:pt modelId="{5BB5875C-AA24-4126-ACB0-8502AD8A97F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You can strategize for a better point return by using the Doubling Cube, or aiming to win by gammon or backgammon, which yield additional points</a:t>
          </a:r>
          <a:endParaRPr lang="en-US"/>
        </a:p>
      </dgm:t>
    </dgm:pt>
    <dgm:pt modelId="{D38E2EBE-9925-4F3B-B35A-248635F2AE39}" type="parTrans" cxnId="{6BF4A009-1766-4A5D-B8B5-D31CD074F22C}">
      <dgm:prSet/>
      <dgm:spPr/>
      <dgm:t>
        <a:bodyPr/>
        <a:lstStyle/>
        <a:p>
          <a:endParaRPr lang="en-US"/>
        </a:p>
      </dgm:t>
    </dgm:pt>
    <dgm:pt modelId="{FCA611CA-8E08-4311-814B-A2AC6BB53752}" type="sibTrans" cxnId="{6BF4A009-1766-4A5D-B8B5-D31CD074F22C}">
      <dgm:prSet/>
      <dgm:spPr/>
      <dgm:t>
        <a:bodyPr/>
        <a:lstStyle/>
        <a:p>
          <a:endParaRPr lang="en-US"/>
        </a:p>
      </dgm:t>
    </dgm:pt>
    <dgm:pt modelId="{D53A7F24-69AA-457F-928F-DCCC2DAC106E}" type="pres">
      <dgm:prSet presAssocID="{886390F3-8F92-42B7-B3EC-AC2E4B785E72}" presName="root" presStyleCnt="0">
        <dgm:presLayoutVars>
          <dgm:dir/>
          <dgm:resizeHandles val="exact"/>
        </dgm:presLayoutVars>
      </dgm:prSet>
      <dgm:spPr/>
    </dgm:pt>
    <dgm:pt modelId="{E9E564E4-A1B6-467B-9C10-36BD972F469D}" type="pres">
      <dgm:prSet presAssocID="{AAF007E8-4088-4EFE-A133-7BDF4367944E}" presName="compNode" presStyleCnt="0"/>
      <dgm:spPr/>
    </dgm:pt>
    <dgm:pt modelId="{AA761890-5529-49E0-9124-E7795BAD8DD1}" type="pres">
      <dgm:prSet presAssocID="{AAF007E8-4088-4EFE-A133-7BDF436794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39FDF89-345C-4D31-B72D-F5C7981D2375}" type="pres">
      <dgm:prSet presAssocID="{AAF007E8-4088-4EFE-A133-7BDF4367944E}" presName="spaceRect" presStyleCnt="0"/>
      <dgm:spPr/>
    </dgm:pt>
    <dgm:pt modelId="{B589CD18-5846-4CAB-B6FE-5149FB5A2C4C}" type="pres">
      <dgm:prSet presAssocID="{AAF007E8-4088-4EFE-A133-7BDF4367944E}" presName="textRect" presStyleLbl="revTx" presStyleIdx="0" presStyleCnt="3">
        <dgm:presLayoutVars>
          <dgm:chMax val="1"/>
          <dgm:chPref val="1"/>
        </dgm:presLayoutVars>
      </dgm:prSet>
      <dgm:spPr/>
    </dgm:pt>
    <dgm:pt modelId="{E1880531-2D09-42E1-84CD-29517C18A357}" type="pres">
      <dgm:prSet presAssocID="{6E3FB685-92EA-4274-A3EC-4F59C5572D5B}" presName="sibTrans" presStyleCnt="0"/>
      <dgm:spPr/>
    </dgm:pt>
    <dgm:pt modelId="{FFB050EF-1795-43FB-AC27-C5FEA8AFA523}" type="pres">
      <dgm:prSet presAssocID="{20CBAA0C-D989-49F8-8566-F45D6CC6A0A9}" presName="compNode" presStyleCnt="0"/>
      <dgm:spPr/>
    </dgm:pt>
    <dgm:pt modelId="{EFD9DDF5-8A48-4B74-9E0F-63BF2FA053D0}" type="pres">
      <dgm:prSet presAssocID="{20CBAA0C-D989-49F8-8566-F45D6CC6A0A9}" presName="iconRect" presStyleLbl="node1" presStyleIdx="1" presStyleCnt="3" custLinFactNeighborX="-10419" custLinFactNeighborY="-26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4D47F67-8BB9-44FF-87FD-28E12F4548E7}" type="pres">
      <dgm:prSet presAssocID="{20CBAA0C-D989-49F8-8566-F45D6CC6A0A9}" presName="spaceRect" presStyleCnt="0"/>
      <dgm:spPr/>
    </dgm:pt>
    <dgm:pt modelId="{127EDA3E-78E4-49CA-AE4E-D44C047A3ADD}" type="pres">
      <dgm:prSet presAssocID="{20CBAA0C-D989-49F8-8566-F45D6CC6A0A9}" presName="textRect" presStyleLbl="revTx" presStyleIdx="1" presStyleCnt="3">
        <dgm:presLayoutVars>
          <dgm:chMax val="1"/>
          <dgm:chPref val="1"/>
        </dgm:presLayoutVars>
      </dgm:prSet>
      <dgm:spPr/>
    </dgm:pt>
    <dgm:pt modelId="{A14B6284-723C-493F-A154-43617E3FDA91}" type="pres">
      <dgm:prSet presAssocID="{5C974334-4949-46F9-870D-70683AB9CC9B}" presName="sibTrans" presStyleCnt="0"/>
      <dgm:spPr/>
    </dgm:pt>
    <dgm:pt modelId="{70636E6D-9993-4434-8656-9C53E6F9D5E6}" type="pres">
      <dgm:prSet presAssocID="{5BB5875C-AA24-4126-ACB0-8502AD8A97F7}" presName="compNode" presStyleCnt="0"/>
      <dgm:spPr/>
    </dgm:pt>
    <dgm:pt modelId="{CA9494CE-F93D-4F74-9065-975D06C27FCB}" type="pres">
      <dgm:prSet presAssocID="{5BB5875C-AA24-4126-ACB0-8502AD8A97F7}" presName="iconRect" presStyleLbl="node1" presStyleIdx="2" presStyleCnt="3" custScaleX="80314" custScaleY="9071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B30A4DD-3851-4343-9831-4ABF764C3411}" type="pres">
      <dgm:prSet presAssocID="{5BB5875C-AA24-4126-ACB0-8502AD8A97F7}" presName="spaceRect" presStyleCnt="0"/>
      <dgm:spPr/>
    </dgm:pt>
    <dgm:pt modelId="{D8949650-0F3C-430F-AAA2-9ECE0B8E601F}" type="pres">
      <dgm:prSet presAssocID="{5BB5875C-AA24-4126-ACB0-8502AD8A97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BF4A009-1766-4A5D-B8B5-D31CD074F22C}" srcId="{886390F3-8F92-42B7-B3EC-AC2E4B785E72}" destId="{5BB5875C-AA24-4126-ACB0-8502AD8A97F7}" srcOrd="2" destOrd="0" parTransId="{D38E2EBE-9925-4F3B-B35A-248635F2AE39}" sibTransId="{FCA611CA-8E08-4311-814B-A2AC6BB53752}"/>
    <dgm:cxn modelId="{35801D24-5356-4B49-B4EB-48CD80880C2D}" type="presOf" srcId="{5BB5875C-AA24-4126-ACB0-8502AD8A97F7}" destId="{D8949650-0F3C-430F-AAA2-9ECE0B8E601F}" srcOrd="0" destOrd="0" presId="urn:microsoft.com/office/officeart/2018/2/layout/IconLabelList"/>
    <dgm:cxn modelId="{888EEA58-7EC6-492F-940B-7BFA2A971E74}" type="presOf" srcId="{AAF007E8-4088-4EFE-A133-7BDF4367944E}" destId="{B589CD18-5846-4CAB-B6FE-5149FB5A2C4C}" srcOrd="0" destOrd="0" presId="urn:microsoft.com/office/officeart/2018/2/layout/IconLabelList"/>
    <dgm:cxn modelId="{D65BA580-39E5-44CA-BEFC-350E230A5B0E}" srcId="{886390F3-8F92-42B7-B3EC-AC2E4B785E72}" destId="{20CBAA0C-D989-49F8-8566-F45D6CC6A0A9}" srcOrd="1" destOrd="0" parTransId="{7695EF96-9E56-49F0-9997-2636CAB1467A}" sibTransId="{5C974334-4949-46F9-870D-70683AB9CC9B}"/>
    <dgm:cxn modelId="{5A10309A-6B18-4DDB-A5DC-C44288DABE97}" srcId="{886390F3-8F92-42B7-B3EC-AC2E4B785E72}" destId="{AAF007E8-4088-4EFE-A133-7BDF4367944E}" srcOrd="0" destOrd="0" parTransId="{62FD8178-2F96-4CD0-A8DF-4466C079A608}" sibTransId="{6E3FB685-92EA-4274-A3EC-4F59C5572D5B}"/>
    <dgm:cxn modelId="{EF242EA7-0B70-4B90-B925-FAE7A668958D}" type="presOf" srcId="{886390F3-8F92-42B7-B3EC-AC2E4B785E72}" destId="{D53A7F24-69AA-457F-928F-DCCC2DAC106E}" srcOrd="0" destOrd="0" presId="urn:microsoft.com/office/officeart/2018/2/layout/IconLabelList"/>
    <dgm:cxn modelId="{5B9E05F0-11F0-4EF0-A789-D73F7E1E4EF4}" type="presOf" srcId="{20CBAA0C-D989-49F8-8566-F45D6CC6A0A9}" destId="{127EDA3E-78E4-49CA-AE4E-D44C047A3ADD}" srcOrd="0" destOrd="0" presId="urn:microsoft.com/office/officeart/2018/2/layout/IconLabelList"/>
    <dgm:cxn modelId="{1780890C-D791-4393-A716-E29D173E2E14}" type="presParOf" srcId="{D53A7F24-69AA-457F-928F-DCCC2DAC106E}" destId="{E9E564E4-A1B6-467B-9C10-36BD972F469D}" srcOrd="0" destOrd="0" presId="urn:microsoft.com/office/officeart/2018/2/layout/IconLabelList"/>
    <dgm:cxn modelId="{18B69D75-B568-40AE-B1A9-74DA6321197D}" type="presParOf" srcId="{E9E564E4-A1B6-467B-9C10-36BD972F469D}" destId="{AA761890-5529-49E0-9124-E7795BAD8DD1}" srcOrd="0" destOrd="0" presId="urn:microsoft.com/office/officeart/2018/2/layout/IconLabelList"/>
    <dgm:cxn modelId="{BC245AD6-3866-4552-8F22-B01CAFC68F76}" type="presParOf" srcId="{E9E564E4-A1B6-467B-9C10-36BD972F469D}" destId="{C39FDF89-345C-4D31-B72D-F5C7981D2375}" srcOrd="1" destOrd="0" presId="urn:microsoft.com/office/officeart/2018/2/layout/IconLabelList"/>
    <dgm:cxn modelId="{65AB8C78-F0D2-4212-B35B-75B1932BD319}" type="presParOf" srcId="{E9E564E4-A1B6-467B-9C10-36BD972F469D}" destId="{B589CD18-5846-4CAB-B6FE-5149FB5A2C4C}" srcOrd="2" destOrd="0" presId="urn:microsoft.com/office/officeart/2018/2/layout/IconLabelList"/>
    <dgm:cxn modelId="{58420B3C-EC24-4269-B8E7-22C1B5ED1202}" type="presParOf" srcId="{D53A7F24-69AA-457F-928F-DCCC2DAC106E}" destId="{E1880531-2D09-42E1-84CD-29517C18A357}" srcOrd="1" destOrd="0" presId="urn:microsoft.com/office/officeart/2018/2/layout/IconLabelList"/>
    <dgm:cxn modelId="{6524FB8A-AC01-466C-B4AF-3AC3BA5D725E}" type="presParOf" srcId="{D53A7F24-69AA-457F-928F-DCCC2DAC106E}" destId="{FFB050EF-1795-43FB-AC27-C5FEA8AFA523}" srcOrd="2" destOrd="0" presId="urn:microsoft.com/office/officeart/2018/2/layout/IconLabelList"/>
    <dgm:cxn modelId="{9224B4D1-550D-4377-BA3A-F8B4A4C3E4E9}" type="presParOf" srcId="{FFB050EF-1795-43FB-AC27-C5FEA8AFA523}" destId="{EFD9DDF5-8A48-4B74-9E0F-63BF2FA053D0}" srcOrd="0" destOrd="0" presId="urn:microsoft.com/office/officeart/2018/2/layout/IconLabelList"/>
    <dgm:cxn modelId="{96E156E4-335C-46A6-AB8E-C79794B57044}" type="presParOf" srcId="{FFB050EF-1795-43FB-AC27-C5FEA8AFA523}" destId="{74D47F67-8BB9-44FF-87FD-28E12F4548E7}" srcOrd="1" destOrd="0" presId="urn:microsoft.com/office/officeart/2018/2/layout/IconLabelList"/>
    <dgm:cxn modelId="{1BC7ED67-ADB4-4F35-A659-95FD771EFC6A}" type="presParOf" srcId="{FFB050EF-1795-43FB-AC27-C5FEA8AFA523}" destId="{127EDA3E-78E4-49CA-AE4E-D44C047A3ADD}" srcOrd="2" destOrd="0" presId="urn:microsoft.com/office/officeart/2018/2/layout/IconLabelList"/>
    <dgm:cxn modelId="{E7DB79CE-6EF3-452D-86B3-FA50DECBEE63}" type="presParOf" srcId="{D53A7F24-69AA-457F-928F-DCCC2DAC106E}" destId="{A14B6284-723C-493F-A154-43617E3FDA91}" srcOrd="3" destOrd="0" presId="urn:microsoft.com/office/officeart/2018/2/layout/IconLabelList"/>
    <dgm:cxn modelId="{6C883F33-0661-4F5A-B06C-083DDB9EB875}" type="presParOf" srcId="{D53A7F24-69AA-457F-928F-DCCC2DAC106E}" destId="{70636E6D-9993-4434-8656-9C53E6F9D5E6}" srcOrd="4" destOrd="0" presId="urn:microsoft.com/office/officeart/2018/2/layout/IconLabelList"/>
    <dgm:cxn modelId="{060D14AA-20A1-4256-946A-5AAFE7005816}" type="presParOf" srcId="{70636E6D-9993-4434-8656-9C53E6F9D5E6}" destId="{CA9494CE-F93D-4F74-9065-975D06C27FCB}" srcOrd="0" destOrd="0" presId="urn:microsoft.com/office/officeart/2018/2/layout/IconLabelList"/>
    <dgm:cxn modelId="{362BC13B-09F8-4907-8021-A17505CD35A6}" type="presParOf" srcId="{70636E6D-9993-4434-8656-9C53E6F9D5E6}" destId="{1B30A4DD-3851-4343-9831-4ABF764C3411}" srcOrd="1" destOrd="0" presId="urn:microsoft.com/office/officeart/2018/2/layout/IconLabelList"/>
    <dgm:cxn modelId="{CE4B7364-7978-4E4C-8DB9-A1FBC4428A77}" type="presParOf" srcId="{70636E6D-9993-4434-8656-9C53E6F9D5E6}" destId="{D8949650-0F3C-430F-AAA2-9ECE0B8E60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7F6371B-0B42-4DA7-A4A3-64F00269712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D0FC29B-0AD6-4C70-9574-CF0C175FFA4F}">
      <dgm:prSet/>
      <dgm:spPr/>
      <dgm:t>
        <a:bodyPr/>
        <a:lstStyle/>
        <a:p>
          <a:r>
            <a:rPr lang="en-US" dirty="0"/>
            <a:t>Version 1 Initially had 1 general-purpose model but had identifiable weaknesses</a:t>
          </a:r>
        </a:p>
      </dgm:t>
    </dgm:pt>
    <dgm:pt modelId="{30AB7CDF-7A8E-4094-8BD9-69B900BB3D21}" type="parTrans" cxnId="{14679A5A-D493-49A3-9C70-593EDD63648A}">
      <dgm:prSet/>
      <dgm:spPr/>
      <dgm:t>
        <a:bodyPr/>
        <a:lstStyle/>
        <a:p>
          <a:endParaRPr lang="en-US"/>
        </a:p>
      </dgm:t>
    </dgm:pt>
    <dgm:pt modelId="{2079BCA0-CFD6-40F0-A43A-20B25B274520}" type="sibTrans" cxnId="{14679A5A-D493-49A3-9C70-593EDD63648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3FF537E-AEE5-4ADE-8155-782AC6900322}">
      <dgm:prSet/>
      <dgm:spPr/>
      <dgm:t>
        <a:bodyPr/>
        <a:lstStyle/>
        <a:p>
          <a:r>
            <a:rPr lang="en-US" dirty="0"/>
            <a:t>Version 2 was trained for an additional 100 epochs</a:t>
          </a:r>
        </a:p>
      </dgm:t>
    </dgm:pt>
    <dgm:pt modelId="{C8A4EB5B-FFA1-46C7-9E2A-D1996191C6AA}" type="parTrans" cxnId="{F06CB7C6-2C6E-4645-9D7C-97084F432D8E}">
      <dgm:prSet/>
      <dgm:spPr/>
      <dgm:t>
        <a:bodyPr/>
        <a:lstStyle/>
        <a:p>
          <a:endParaRPr lang="en-US"/>
        </a:p>
      </dgm:t>
    </dgm:pt>
    <dgm:pt modelId="{483BC633-429F-4258-A0F2-DD61D5683635}" type="sibTrans" cxnId="{F06CB7C6-2C6E-4645-9D7C-97084F432D8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A130B9B-7A52-47CC-AE2C-986496109FB2}">
      <dgm:prSet/>
      <dgm:spPr/>
      <dgm:t>
        <a:bodyPr/>
        <a:lstStyle/>
        <a:p>
          <a:r>
            <a:rPr lang="en-US" dirty="0"/>
            <a:t>Versions 3 and 3.5 contained 3 specialist networks</a:t>
          </a:r>
        </a:p>
      </dgm:t>
    </dgm:pt>
    <dgm:pt modelId="{AFC3B3B8-128B-405D-9336-077E708C2AE9}" type="parTrans" cxnId="{21A8DC4E-E7F9-4F4A-A05E-22EF197E4FD3}">
      <dgm:prSet/>
      <dgm:spPr/>
      <dgm:t>
        <a:bodyPr/>
        <a:lstStyle/>
        <a:p>
          <a:endParaRPr lang="en-US"/>
        </a:p>
      </dgm:t>
    </dgm:pt>
    <dgm:pt modelId="{F12107B7-07DD-4BAA-AE5F-7064915B9753}" type="sibTrans" cxnId="{21A8DC4E-E7F9-4F4A-A05E-22EF197E4FD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E60BE3D-7642-4A5E-A732-CF0BEE2D875A}">
      <dgm:prSet/>
      <dgm:spPr/>
      <dgm:t>
        <a:bodyPr/>
        <a:lstStyle/>
        <a:p>
          <a:r>
            <a:rPr lang="en-US"/>
            <a:t>Versions 4 and 4.5:</a:t>
          </a:r>
        </a:p>
      </dgm:t>
    </dgm:pt>
    <dgm:pt modelId="{52D296EA-BAAC-4731-A160-F710971DA72F}" type="parTrans" cxnId="{D6634552-28AB-4D7F-A12C-8061275F4760}">
      <dgm:prSet/>
      <dgm:spPr/>
      <dgm:t>
        <a:bodyPr/>
        <a:lstStyle/>
        <a:p>
          <a:endParaRPr lang="en-US"/>
        </a:p>
      </dgm:t>
    </dgm:pt>
    <dgm:pt modelId="{4C6E111B-A8A6-47A6-9BFC-386213B46DE9}" type="sibTrans" cxnId="{D6634552-28AB-4D7F-A12C-8061275F476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045E25C-C10E-4870-93B5-690889A390F2}">
      <dgm:prSet/>
      <dgm:spPr/>
      <dgm:t>
        <a:bodyPr/>
        <a:lstStyle/>
        <a:p>
          <a:r>
            <a:rPr lang="en-US" dirty="0"/>
            <a:t>3 networks for different types of position</a:t>
          </a:r>
        </a:p>
      </dgm:t>
    </dgm:pt>
    <dgm:pt modelId="{48A14B08-A8C1-4981-A5E4-6627B2C47088}" type="parTrans" cxnId="{BFE60538-2A57-4B95-B058-8FB443554CCE}">
      <dgm:prSet/>
      <dgm:spPr/>
      <dgm:t>
        <a:bodyPr/>
        <a:lstStyle/>
        <a:p>
          <a:endParaRPr lang="en-US"/>
        </a:p>
      </dgm:t>
    </dgm:pt>
    <dgm:pt modelId="{311C6EDC-BB03-4352-8169-EA0B7CF38122}" type="sibTrans" cxnId="{BFE60538-2A57-4B95-B058-8FB443554CCE}">
      <dgm:prSet/>
      <dgm:spPr/>
      <dgm:t>
        <a:bodyPr/>
        <a:lstStyle/>
        <a:p>
          <a:endParaRPr lang="en-US"/>
        </a:p>
      </dgm:t>
    </dgm:pt>
    <dgm:pt modelId="{CD35D8FF-17BF-41E7-A075-160B17CB7A6C}">
      <dgm:prSet/>
      <dgm:spPr/>
      <dgm:t>
        <a:bodyPr/>
        <a:lstStyle/>
        <a:p>
          <a:r>
            <a:rPr lang="en-US" dirty="0"/>
            <a:t>Initial general-purpose network for contact positions</a:t>
          </a:r>
        </a:p>
      </dgm:t>
    </dgm:pt>
    <dgm:pt modelId="{F3402A1A-9EA6-4584-980D-1A83EADC4B83}" type="parTrans" cxnId="{0A290AD4-4CBD-4A0F-8E2B-BF41E9EF284C}">
      <dgm:prSet/>
      <dgm:spPr/>
      <dgm:t>
        <a:bodyPr/>
        <a:lstStyle/>
        <a:p>
          <a:endParaRPr lang="en-US"/>
        </a:p>
      </dgm:t>
    </dgm:pt>
    <dgm:pt modelId="{3477F45E-989E-487C-BC3C-1F526BE1A128}" type="sibTrans" cxnId="{0A290AD4-4CBD-4A0F-8E2B-BF41E9EF284C}">
      <dgm:prSet/>
      <dgm:spPr/>
      <dgm:t>
        <a:bodyPr/>
        <a:lstStyle/>
        <a:p>
          <a:endParaRPr lang="en-US"/>
        </a:p>
      </dgm:t>
    </dgm:pt>
    <dgm:pt modelId="{E721EDA9-D038-4D84-89E1-E3D02599EFE8}">
      <dgm:prSet/>
      <dgm:spPr/>
      <dgm:t>
        <a:bodyPr/>
        <a:lstStyle/>
        <a:p>
          <a:r>
            <a:rPr lang="en-US"/>
            <a:t>Bear-in network for getting pieces home when in a race</a:t>
          </a:r>
        </a:p>
      </dgm:t>
    </dgm:pt>
    <dgm:pt modelId="{860BDF0A-DBD2-48B5-B602-9E7A67E1518E}" type="parTrans" cxnId="{D6FE6618-2DC2-4510-A861-5EBF7534797C}">
      <dgm:prSet/>
      <dgm:spPr/>
      <dgm:t>
        <a:bodyPr/>
        <a:lstStyle/>
        <a:p>
          <a:endParaRPr lang="en-US"/>
        </a:p>
      </dgm:t>
    </dgm:pt>
    <dgm:pt modelId="{944B647D-681B-4D62-AB13-1AA88D41F9F4}" type="sibTrans" cxnId="{D6FE6618-2DC2-4510-A861-5EBF7534797C}">
      <dgm:prSet/>
      <dgm:spPr/>
      <dgm:t>
        <a:bodyPr/>
        <a:lstStyle/>
        <a:p>
          <a:endParaRPr lang="en-US"/>
        </a:p>
      </dgm:t>
    </dgm:pt>
    <dgm:pt modelId="{08E50479-F0A6-4475-A0CA-C89AC87AA55B}">
      <dgm:prSet/>
      <dgm:spPr/>
      <dgm:t>
        <a:bodyPr/>
        <a:lstStyle/>
        <a:p>
          <a:r>
            <a:rPr lang="en-US"/>
            <a:t>Bear-off network for bearing pieces off the board when home</a:t>
          </a:r>
        </a:p>
      </dgm:t>
    </dgm:pt>
    <dgm:pt modelId="{00430A81-BB2E-46B1-9C91-4A9855C367AC}" type="parTrans" cxnId="{B4135AC7-6C7E-489C-8F4E-B8E380912FAC}">
      <dgm:prSet/>
      <dgm:spPr/>
      <dgm:t>
        <a:bodyPr/>
        <a:lstStyle/>
        <a:p>
          <a:endParaRPr lang="en-US"/>
        </a:p>
      </dgm:t>
    </dgm:pt>
    <dgm:pt modelId="{963A40C2-2522-4876-B3A3-D5A1972C06AE}" type="sibTrans" cxnId="{B4135AC7-6C7E-489C-8F4E-B8E380912FAC}">
      <dgm:prSet/>
      <dgm:spPr/>
      <dgm:t>
        <a:bodyPr/>
        <a:lstStyle/>
        <a:p>
          <a:endParaRPr lang="en-US"/>
        </a:p>
      </dgm:t>
    </dgm:pt>
    <dgm:pt modelId="{73CEB317-6037-DC48-A438-75277ED6D4F6}">
      <dgm:prSet/>
      <dgm:spPr/>
      <dgm:t>
        <a:bodyPr/>
        <a:lstStyle/>
        <a:p>
          <a:r>
            <a:rPr lang="en-US" dirty="0"/>
            <a:t>Couldn't tell difference between race and contact positions</a:t>
          </a:r>
        </a:p>
      </dgm:t>
    </dgm:pt>
    <dgm:pt modelId="{F99171A6-660F-284A-8984-84C31C34F376}" type="parTrans" cxnId="{7DFFF91A-2DE4-7F4C-B9D3-A9D1223DC350}">
      <dgm:prSet/>
      <dgm:spPr/>
    </dgm:pt>
    <dgm:pt modelId="{445149F7-935D-8947-859F-DE093FE1820C}" type="sibTrans" cxnId="{7DFFF91A-2DE4-7F4C-B9D3-A9D1223DC350}">
      <dgm:prSet phldrT="2" phldr="0"/>
      <dgm:spPr/>
    </dgm:pt>
    <dgm:pt modelId="{0885A39A-9D0C-C04C-B34B-5765C15DAF47}">
      <dgm:prSet/>
      <dgm:spPr/>
      <dgm:t>
        <a:bodyPr/>
        <a:lstStyle/>
        <a:p>
          <a:r>
            <a:rPr lang="en-US" dirty="0"/>
            <a:t>Didn't understand value of bearing pieces off</a:t>
          </a:r>
        </a:p>
        <a:p>
          <a:endParaRPr lang="en-US" dirty="0"/>
        </a:p>
      </dgm:t>
    </dgm:pt>
    <dgm:pt modelId="{B5E43538-EF7D-F143-ABB3-C4D68C639F82}" type="parTrans" cxnId="{8AF7A455-B41B-1046-BAD3-C9D8063589E5}">
      <dgm:prSet/>
      <dgm:spPr/>
    </dgm:pt>
    <dgm:pt modelId="{300A6817-76F3-744B-9204-31E186861CCA}" type="sibTrans" cxnId="{8AF7A455-B41B-1046-BAD3-C9D8063589E5}">
      <dgm:prSet/>
      <dgm:spPr/>
    </dgm:pt>
    <dgm:pt modelId="{6614B9D0-A277-E641-AC57-7AC2E8797CCF}">
      <dgm:prSet/>
      <dgm:spPr/>
      <dgm:t>
        <a:bodyPr/>
        <a:lstStyle/>
        <a:p>
          <a:r>
            <a:rPr lang="en-US" dirty="0"/>
            <a:t>Decrease in performance as model overfitting to training set</a:t>
          </a:r>
        </a:p>
      </dgm:t>
    </dgm:pt>
    <dgm:pt modelId="{A854A4BF-B9B6-B042-B0AE-11505D1CD2CC}" type="parTrans" cxnId="{C7BC1B67-E8C5-E646-A311-564227D0D77B}">
      <dgm:prSet/>
      <dgm:spPr/>
    </dgm:pt>
    <dgm:pt modelId="{2F5640D0-FF5C-0740-B8F9-BDB7967E28B6}" type="sibTrans" cxnId="{C7BC1B67-E8C5-E646-A311-564227D0D77B}">
      <dgm:prSet phldrT="3" phldr="0"/>
      <dgm:spPr/>
    </dgm:pt>
    <dgm:pt modelId="{6B7B4AC5-71D3-F64C-8AF4-A031E71BA333}">
      <dgm:prSet/>
      <dgm:spPr/>
      <dgm:t>
        <a:bodyPr/>
        <a:lstStyle/>
        <a:p>
          <a:r>
            <a:rPr lang="en-US" dirty="0"/>
            <a:t>Performance decreased as contact specialist could not plan ahead</a:t>
          </a:r>
        </a:p>
      </dgm:t>
    </dgm:pt>
    <dgm:pt modelId="{3526B5D9-E345-C349-99CC-EC2B000EF144}" type="parTrans" cxnId="{E75C88D9-5BAD-9244-A1B5-AE0FFE5FD382}">
      <dgm:prSet/>
      <dgm:spPr/>
    </dgm:pt>
    <dgm:pt modelId="{2F6F0BD5-AE87-5A44-BF28-8624ED6F5BF3}" type="sibTrans" cxnId="{E75C88D9-5BAD-9244-A1B5-AE0FFE5FD382}">
      <dgm:prSet phldrT="4" phldr="0"/>
      <dgm:spPr/>
    </dgm:pt>
    <dgm:pt modelId="{2EABD76E-8127-824F-9657-4EE357B5021D}" type="pres">
      <dgm:prSet presAssocID="{B7F6371B-0B42-4DA7-A4A3-64F002697122}" presName="Name0" presStyleCnt="0">
        <dgm:presLayoutVars>
          <dgm:animLvl val="lvl"/>
          <dgm:resizeHandles val="exact"/>
        </dgm:presLayoutVars>
      </dgm:prSet>
      <dgm:spPr/>
    </dgm:pt>
    <dgm:pt modelId="{D995CFD2-881E-9948-A7C9-C5DD45EC8386}" type="pres">
      <dgm:prSet presAssocID="{9D0FC29B-0AD6-4C70-9574-CF0C175FFA4F}" presName="compositeNode" presStyleCnt="0">
        <dgm:presLayoutVars>
          <dgm:bulletEnabled val="1"/>
        </dgm:presLayoutVars>
      </dgm:prSet>
      <dgm:spPr/>
    </dgm:pt>
    <dgm:pt modelId="{0FA57977-35FE-7F4E-AC0D-250CE76FFFDD}" type="pres">
      <dgm:prSet presAssocID="{9D0FC29B-0AD6-4C70-9574-CF0C175FFA4F}" presName="bgRect" presStyleLbl="bgAccFollowNode1" presStyleIdx="0" presStyleCnt="4"/>
      <dgm:spPr/>
    </dgm:pt>
    <dgm:pt modelId="{E493781E-54E1-854B-A9E5-ACC7AA955CD1}" type="pres">
      <dgm:prSet presAssocID="{2079BCA0-CFD6-40F0-A43A-20B25B274520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42416C2B-C41F-F94A-9058-6439658C3EFE}" type="pres">
      <dgm:prSet presAssocID="{9D0FC29B-0AD6-4C70-9574-CF0C175FFA4F}" presName="bottomLine" presStyleLbl="alignNode1" presStyleIdx="1" presStyleCnt="8">
        <dgm:presLayoutVars/>
      </dgm:prSet>
      <dgm:spPr/>
    </dgm:pt>
    <dgm:pt modelId="{62947F27-11CF-2143-9396-30A70AA3F4DA}" type="pres">
      <dgm:prSet presAssocID="{9D0FC29B-0AD6-4C70-9574-CF0C175FFA4F}" presName="nodeText" presStyleLbl="bgAccFollowNode1" presStyleIdx="0" presStyleCnt="4">
        <dgm:presLayoutVars>
          <dgm:bulletEnabled val="1"/>
        </dgm:presLayoutVars>
      </dgm:prSet>
      <dgm:spPr/>
    </dgm:pt>
    <dgm:pt modelId="{0F55E777-FB2B-944C-912B-78AC7FAF95F1}" type="pres">
      <dgm:prSet presAssocID="{2079BCA0-CFD6-40F0-A43A-20B25B274520}" presName="sibTrans" presStyleCnt="0"/>
      <dgm:spPr/>
    </dgm:pt>
    <dgm:pt modelId="{F90F86FB-2545-2249-9623-AD4D5C359677}" type="pres">
      <dgm:prSet presAssocID="{E3FF537E-AEE5-4ADE-8155-782AC6900322}" presName="compositeNode" presStyleCnt="0">
        <dgm:presLayoutVars>
          <dgm:bulletEnabled val="1"/>
        </dgm:presLayoutVars>
      </dgm:prSet>
      <dgm:spPr/>
    </dgm:pt>
    <dgm:pt modelId="{8E6FBC9C-8C76-744E-A0FB-D0B82BB8EAE3}" type="pres">
      <dgm:prSet presAssocID="{E3FF537E-AEE5-4ADE-8155-782AC6900322}" presName="bgRect" presStyleLbl="bgAccFollowNode1" presStyleIdx="1" presStyleCnt="4"/>
      <dgm:spPr/>
    </dgm:pt>
    <dgm:pt modelId="{D47E12B7-1931-244F-A82E-9FA280B3D13D}" type="pres">
      <dgm:prSet presAssocID="{483BC633-429F-4258-A0F2-DD61D568363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64739348-1019-3F4A-BE50-3158FF36FF6F}" type="pres">
      <dgm:prSet presAssocID="{E3FF537E-AEE5-4ADE-8155-782AC6900322}" presName="bottomLine" presStyleLbl="alignNode1" presStyleIdx="3" presStyleCnt="8">
        <dgm:presLayoutVars/>
      </dgm:prSet>
      <dgm:spPr/>
    </dgm:pt>
    <dgm:pt modelId="{3C8AB51B-D086-BE4C-9EAB-C7AD91BBEACC}" type="pres">
      <dgm:prSet presAssocID="{E3FF537E-AEE5-4ADE-8155-782AC6900322}" presName="nodeText" presStyleLbl="bgAccFollowNode1" presStyleIdx="1" presStyleCnt="4">
        <dgm:presLayoutVars>
          <dgm:bulletEnabled val="1"/>
        </dgm:presLayoutVars>
      </dgm:prSet>
      <dgm:spPr/>
    </dgm:pt>
    <dgm:pt modelId="{F3781BB3-CB4E-EB4F-B4E4-0A92C97D2F5E}" type="pres">
      <dgm:prSet presAssocID="{483BC633-429F-4258-A0F2-DD61D5683635}" presName="sibTrans" presStyleCnt="0"/>
      <dgm:spPr/>
    </dgm:pt>
    <dgm:pt modelId="{055A3191-0539-FC4A-8565-DFE662CAEDE9}" type="pres">
      <dgm:prSet presAssocID="{7A130B9B-7A52-47CC-AE2C-986496109FB2}" presName="compositeNode" presStyleCnt="0">
        <dgm:presLayoutVars>
          <dgm:bulletEnabled val="1"/>
        </dgm:presLayoutVars>
      </dgm:prSet>
      <dgm:spPr/>
    </dgm:pt>
    <dgm:pt modelId="{E24A3C23-2DDD-6B48-AAAC-0B2FC7B33DC2}" type="pres">
      <dgm:prSet presAssocID="{7A130B9B-7A52-47CC-AE2C-986496109FB2}" presName="bgRect" presStyleLbl="bgAccFollowNode1" presStyleIdx="2" presStyleCnt="4"/>
      <dgm:spPr/>
    </dgm:pt>
    <dgm:pt modelId="{EDCF1E9A-4F60-094E-880F-DEC3CC36D914}" type="pres">
      <dgm:prSet presAssocID="{F12107B7-07DD-4BAA-AE5F-7064915B9753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003B99A7-DF66-264B-88AF-66A9450E5811}" type="pres">
      <dgm:prSet presAssocID="{7A130B9B-7A52-47CC-AE2C-986496109FB2}" presName="bottomLine" presStyleLbl="alignNode1" presStyleIdx="5" presStyleCnt="8">
        <dgm:presLayoutVars/>
      </dgm:prSet>
      <dgm:spPr/>
    </dgm:pt>
    <dgm:pt modelId="{3944D701-E1AC-944F-96F0-5CC6FB425A19}" type="pres">
      <dgm:prSet presAssocID="{7A130B9B-7A52-47CC-AE2C-986496109FB2}" presName="nodeText" presStyleLbl="bgAccFollowNode1" presStyleIdx="2" presStyleCnt="4">
        <dgm:presLayoutVars>
          <dgm:bulletEnabled val="1"/>
        </dgm:presLayoutVars>
      </dgm:prSet>
      <dgm:spPr/>
    </dgm:pt>
    <dgm:pt modelId="{8CB3B941-93B7-A640-8CC3-70F860203F34}" type="pres">
      <dgm:prSet presAssocID="{F12107B7-07DD-4BAA-AE5F-7064915B9753}" presName="sibTrans" presStyleCnt="0"/>
      <dgm:spPr/>
    </dgm:pt>
    <dgm:pt modelId="{A7F59678-6CC4-4748-A542-1E5819FE747D}" type="pres">
      <dgm:prSet presAssocID="{BE60BE3D-7642-4A5E-A732-CF0BEE2D875A}" presName="compositeNode" presStyleCnt="0">
        <dgm:presLayoutVars>
          <dgm:bulletEnabled val="1"/>
        </dgm:presLayoutVars>
      </dgm:prSet>
      <dgm:spPr/>
    </dgm:pt>
    <dgm:pt modelId="{1B579203-4110-A64A-997C-357C32AC2D2C}" type="pres">
      <dgm:prSet presAssocID="{BE60BE3D-7642-4A5E-A732-CF0BEE2D875A}" presName="bgRect" presStyleLbl="bgAccFollowNode1" presStyleIdx="3" presStyleCnt="4"/>
      <dgm:spPr/>
    </dgm:pt>
    <dgm:pt modelId="{77DEA107-FCD6-0B41-9DE6-7506A66F8830}" type="pres">
      <dgm:prSet presAssocID="{4C6E111B-A8A6-47A6-9BFC-386213B46DE9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13572902-691F-8D42-A469-C1FA6F137B86}" type="pres">
      <dgm:prSet presAssocID="{BE60BE3D-7642-4A5E-A732-CF0BEE2D875A}" presName="bottomLine" presStyleLbl="alignNode1" presStyleIdx="7" presStyleCnt="8">
        <dgm:presLayoutVars/>
      </dgm:prSet>
      <dgm:spPr/>
    </dgm:pt>
    <dgm:pt modelId="{2EB84B4F-B2F3-2A4C-958F-3F6A456BCC81}" type="pres">
      <dgm:prSet presAssocID="{BE60BE3D-7642-4A5E-A732-CF0BEE2D875A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1C09804-F9B9-C54B-965E-42554516AA14}" type="presOf" srcId="{2079BCA0-CFD6-40F0-A43A-20B25B274520}" destId="{E493781E-54E1-854B-A9E5-ACC7AA955CD1}" srcOrd="0" destOrd="0" presId="urn:microsoft.com/office/officeart/2016/7/layout/BasicLinearProcessNumbered"/>
    <dgm:cxn modelId="{17D24B13-5ADF-F94F-9DD1-1C1AEB51A1C9}" type="presOf" srcId="{6B7B4AC5-71D3-F64C-8AF4-A031E71BA333}" destId="{3944D701-E1AC-944F-96F0-5CC6FB425A19}" srcOrd="0" destOrd="1" presId="urn:microsoft.com/office/officeart/2016/7/layout/BasicLinearProcessNumbered"/>
    <dgm:cxn modelId="{9CA19017-F20F-1849-AA5F-B92615686E9E}" type="presOf" srcId="{6614B9D0-A277-E641-AC57-7AC2E8797CCF}" destId="{3C8AB51B-D086-BE4C-9EAB-C7AD91BBEACC}" srcOrd="0" destOrd="1" presId="urn:microsoft.com/office/officeart/2016/7/layout/BasicLinearProcessNumbered"/>
    <dgm:cxn modelId="{D6FE6618-2DC2-4510-A861-5EBF7534797C}" srcId="{5045E25C-C10E-4870-93B5-690889A390F2}" destId="{E721EDA9-D038-4D84-89E1-E3D02599EFE8}" srcOrd="1" destOrd="0" parTransId="{860BDF0A-DBD2-48B5-B602-9E7A67E1518E}" sibTransId="{944B647D-681B-4D62-AB13-1AA88D41F9F4}"/>
    <dgm:cxn modelId="{7DFFF91A-2DE4-7F4C-B9D3-A9D1223DC350}" srcId="{9D0FC29B-0AD6-4C70-9574-CF0C175FFA4F}" destId="{73CEB317-6037-DC48-A438-75277ED6D4F6}" srcOrd="0" destOrd="0" parTransId="{F99171A6-660F-284A-8984-84C31C34F376}" sibTransId="{445149F7-935D-8947-859F-DE093FE1820C}"/>
    <dgm:cxn modelId="{DCB12C1C-17DC-9946-A985-156591345F26}" type="presOf" srcId="{BE60BE3D-7642-4A5E-A732-CF0BEE2D875A}" destId="{2EB84B4F-B2F3-2A4C-958F-3F6A456BCC81}" srcOrd="1" destOrd="0" presId="urn:microsoft.com/office/officeart/2016/7/layout/BasicLinearProcessNumbered"/>
    <dgm:cxn modelId="{6E855A2A-D3AB-9C42-B46C-A7B0ED93C1CC}" type="presOf" srcId="{9D0FC29B-0AD6-4C70-9574-CF0C175FFA4F}" destId="{0FA57977-35FE-7F4E-AC0D-250CE76FFFDD}" srcOrd="0" destOrd="0" presId="urn:microsoft.com/office/officeart/2016/7/layout/BasicLinearProcessNumbered"/>
    <dgm:cxn modelId="{BFE60538-2A57-4B95-B058-8FB443554CCE}" srcId="{BE60BE3D-7642-4A5E-A732-CF0BEE2D875A}" destId="{5045E25C-C10E-4870-93B5-690889A390F2}" srcOrd="0" destOrd="0" parTransId="{48A14B08-A8C1-4981-A5E4-6627B2C47088}" sibTransId="{311C6EDC-BB03-4352-8169-EA0B7CF38122}"/>
    <dgm:cxn modelId="{607AA43D-1868-D64E-8DF3-6177BE5F60C9}" type="presOf" srcId="{E3FF537E-AEE5-4ADE-8155-782AC6900322}" destId="{8E6FBC9C-8C76-744E-A0FB-D0B82BB8EAE3}" srcOrd="0" destOrd="0" presId="urn:microsoft.com/office/officeart/2016/7/layout/BasicLinearProcessNumbered"/>
    <dgm:cxn modelId="{21A8DC4E-E7F9-4F4A-A05E-22EF197E4FD3}" srcId="{B7F6371B-0B42-4DA7-A4A3-64F002697122}" destId="{7A130B9B-7A52-47CC-AE2C-986496109FB2}" srcOrd="2" destOrd="0" parTransId="{AFC3B3B8-128B-405D-9336-077E708C2AE9}" sibTransId="{F12107B7-07DD-4BAA-AE5F-7064915B9753}"/>
    <dgm:cxn modelId="{04401A51-0390-3240-B629-1767681C05BE}" type="presOf" srcId="{BE60BE3D-7642-4A5E-A732-CF0BEE2D875A}" destId="{1B579203-4110-A64A-997C-357C32AC2D2C}" srcOrd="0" destOrd="0" presId="urn:microsoft.com/office/officeart/2016/7/layout/BasicLinearProcessNumbered"/>
    <dgm:cxn modelId="{D6634552-28AB-4D7F-A12C-8061275F4760}" srcId="{B7F6371B-0B42-4DA7-A4A3-64F002697122}" destId="{BE60BE3D-7642-4A5E-A732-CF0BEE2D875A}" srcOrd="3" destOrd="0" parTransId="{52D296EA-BAAC-4731-A160-F710971DA72F}" sibTransId="{4C6E111B-A8A6-47A6-9BFC-386213B46DE9}"/>
    <dgm:cxn modelId="{EE9FF054-2B28-D249-B19B-FC22B0047CE4}" type="presOf" srcId="{5045E25C-C10E-4870-93B5-690889A390F2}" destId="{2EB84B4F-B2F3-2A4C-958F-3F6A456BCC81}" srcOrd="0" destOrd="1" presId="urn:microsoft.com/office/officeart/2016/7/layout/BasicLinearProcessNumbered"/>
    <dgm:cxn modelId="{8AF7A455-B41B-1046-BAD3-C9D8063589E5}" srcId="{9D0FC29B-0AD6-4C70-9574-CF0C175FFA4F}" destId="{0885A39A-9D0C-C04C-B34B-5765C15DAF47}" srcOrd="1" destOrd="0" parTransId="{B5E43538-EF7D-F143-ABB3-C4D68C639F82}" sibTransId="{300A6817-76F3-744B-9204-31E186861CCA}"/>
    <dgm:cxn modelId="{14679A5A-D493-49A3-9C70-593EDD63648A}" srcId="{B7F6371B-0B42-4DA7-A4A3-64F002697122}" destId="{9D0FC29B-0AD6-4C70-9574-CF0C175FFA4F}" srcOrd="0" destOrd="0" parTransId="{30AB7CDF-7A8E-4094-8BD9-69B900BB3D21}" sibTransId="{2079BCA0-CFD6-40F0-A43A-20B25B274520}"/>
    <dgm:cxn modelId="{345F285B-328A-C844-8B2B-5F244D095BE0}" type="presOf" srcId="{08E50479-F0A6-4475-A0CA-C89AC87AA55B}" destId="{2EB84B4F-B2F3-2A4C-958F-3F6A456BCC81}" srcOrd="0" destOrd="4" presId="urn:microsoft.com/office/officeart/2016/7/layout/BasicLinearProcessNumbered"/>
    <dgm:cxn modelId="{C7BC1B67-E8C5-E646-A311-564227D0D77B}" srcId="{E3FF537E-AEE5-4ADE-8155-782AC6900322}" destId="{6614B9D0-A277-E641-AC57-7AC2E8797CCF}" srcOrd="0" destOrd="0" parTransId="{A854A4BF-B9B6-B042-B0AE-11505D1CD2CC}" sibTransId="{2F5640D0-FF5C-0740-B8F9-BDB7967E28B6}"/>
    <dgm:cxn modelId="{8A0A6087-C342-F14D-A961-9ED48EDF69BF}" type="presOf" srcId="{9D0FC29B-0AD6-4C70-9574-CF0C175FFA4F}" destId="{62947F27-11CF-2143-9396-30A70AA3F4DA}" srcOrd="1" destOrd="0" presId="urn:microsoft.com/office/officeart/2016/7/layout/BasicLinearProcessNumbered"/>
    <dgm:cxn modelId="{44E09E90-2965-E549-B7B9-11D9B853B39C}" type="presOf" srcId="{7A130B9B-7A52-47CC-AE2C-986496109FB2}" destId="{E24A3C23-2DDD-6B48-AAAC-0B2FC7B33DC2}" srcOrd="0" destOrd="0" presId="urn:microsoft.com/office/officeart/2016/7/layout/BasicLinearProcessNumbered"/>
    <dgm:cxn modelId="{0421CB91-7594-7542-A410-5AA9861CCEB6}" type="presOf" srcId="{4C6E111B-A8A6-47A6-9BFC-386213B46DE9}" destId="{77DEA107-FCD6-0B41-9DE6-7506A66F8830}" srcOrd="0" destOrd="0" presId="urn:microsoft.com/office/officeart/2016/7/layout/BasicLinearProcessNumbered"/>
    <dgm:cxn modelId="{9E5F4896-F17C-9543-80D3-76B2FC9AC6B5}" type="presOf" srcId="{B7F6371B-0B42-4DA7-A4A3-64F002697122}" destId="{2EABD76E-8127-824F-9657-4EE357B5021D}" srcOrd="0" destOrd="0" presId="urn:microsoft.com/office/officeart/2016/7/layout/BasicLinearProcessNumbered"/>
    <dgm:cxn modelId="{F22E429C-A425-7B4D-8623-4ABD19E3797F}" type="presOf" srcId="{483BC633-429F-4258-A0F2-DD61D5683635}" destId="{D47E12B7-1931-244F-A82E-9FA280B3D13D}" srcOrd="0" destOrd="0" presId="urn:microsoft.com/office/officeart/2016/7/layout/BasicLinearProcessNumbered"/>
    <dgm:cxn modelId="{D03DEBA2-A96A-984B-A347-424B698C643A}" type="presOf" srcId="{7A130B9B-7A52-47CC-AE2C-986496109FB2}" destId="{3944D701-E1AC-944F-96F0-5CC6FB425A19}" srcOrd="1" destOrd="0" presId="urn:microsoft.com/office/officeart/2016/7/layout/BasicLinearProcessNumbered"/>
    <dgm:cxn modelId="{851439AC-23AE-1E4B-95D9-6285855CD780}" type="presOf" srcId="{CD35D8FF-17BF-41E7-A075-160B17CB7A6C}" destId="{2EB84B4F-B2F3-2A4C-958F-3F6A456BCC81}" srcOrd="0" destOrd="2" presId="urn:microsoft.com/office/officeart/2016/7/layout/BasicLinearProcessNumbered"/>
    <dgm:cxn modelId="{38CDC4B5-A4E8-1D4D-A1D8-1FA849E18E97}" type="presOf" srcId="{E721EDA9-D038-4D84-89E1-E3D02599EFE8}" destId="{2EB84B4F-B2F3-2A4C-958F-3F6A456BCC81}" srcOrd="0" destOrd="3" presId="urn:microsoft.com/office/officeart/2016/7/layout/BasicLinearProcessNumbered"/>
    <dgm:cxn modelId="{F06CB7C6-2C6E-4645-9D7C-97084F432D8E}" srcId="{B7F6371B-0B42-4DA7-A4A3-64F002697122}" destId="{E3FF537E-AEE5-4ADE-8155-782AC6900322}" srcOrd="1" destOrd="0" parTransId="{C8A4EB5B-FFA1-46C7-9E2A-D1996191C6AA}" sibTransId="{483BC633-429F-4258-A0F2-DD61D5683635}"/>
    <dgm:cxn modelId="{B4135AC7-6C7E-489C-8F4E-B8E380912FAC}" srcId="{5045E25C-C10E-4870-93B5-690889A390F2}" destId="{08E50479-F0A6-4475-A0CA-C89AC87AA55B}" srcOrd="2" destOrd="0" parTransId="{00430A81-BB2E-46B1-9C91-4A9855C367AC}" sibTransId="{963A40C2-2522-4876-B3A3-D5A1972C06AE}"/>
    <dgm:cxn modelId="{DCAFC7C7-4BAB-564A-81AE-21819C3837B8}" type="presOf" srcId="{F12107B7-07DD-4BAA-AE5F-7064915B9753}" destId="{EDCF1E9A-4F60-094E-880F-DEC3CC36D914}" srcOrd="0" destOrd="0" presId="urn:microsoft.com/office/officeart/2016/7/layout/BasicLinearProcessNumbered"/>
    <dgm:cxn modelId="{0E22EECB-EA41-2D4C-A2B3-D3F1950B23E7}" type="presOf" srcId="{73CEB317-6037-DC48-A438-75277ED6D4F6}" destId="{62947F27-11CF-2143-9396-30A70AA3F4DA}" srcOrd="0" destOrd="1" presId="urn:microsoft.com/office/officeart/2016/7/layout/BasicLinearProcessNumbered"/>
    <dgm:cxn modelId="{17D43BCC-1707-D741-889D-298CCF6491C4}" type="presOf" srcId="{0885A39A-9D0C-C04C-B34B-5765C15DAF47}" destId="{62947F27-11CF-2143-9396-30A70AA3F4DA}" srcOrd="0" destOrd="2" presId="urn:microsoft.com/office/officeart/2016/7/layout/BasicLinearProcessNumbered"/>
    <dgm:cxn modelId="{0A290AD4-4CBD-4A0F-8E2B-BF41E9EF284C}" srcId="{5045E25C-C10E-4870-93B5-690889A390F2}" destId="{CD35D8FF-17BF-41E7-A075-160B17CB7A6C}" srcOrd="0" destOrd="0" parTransId="{F3402A1A-9EA6-4584-980D-1A83EADC4B83}" sibTransId="{3477F45E-989E-487C-BC3C-1F526BE1A128}"/>
    <dgm:cxn modelId="{E75C88D9-5BAD-9244-A1B5-AE0FFE5FD382}" srcId="{7A130B9B-7A52-47CC-AE2C-986496109FB2}" destId="{6B7B4AC5-71D3-F64C-8AF4-A031E71BA333}" srcOrd="0" destOrd="0" parTransId="{3526B5D9-E345-C349-99CC-EC2B000EF144}" sibTransId="{2F6F0BD5-AE87-5A44-BF28-8624ED6F5BF3}"/>
    <dgm:cxn modelId="{05A971EA-9EAC-8C47-A9CF-8AD1EE0F776F}" type="presOf" srcId="{E3FF537E-AEE5-4ADE-8155-782AC6900322}" destId="{3C8AB51B-D086-BE4C-9EAB-C7AD91BBEACC}" srcOrd="1" destOrd="0" presId="urn:microsoft.com/office/officeart/2016/7/layout/BasicLinearProcessNumbered"/>
    <dgm:cxn modelId="{702B8F3D-55E5-C44C-A9AD-E4869DAC8F65}" type="presParOf" srcId="{2EABD76E-8127-824F-9657-4EE357B5021D}" destId="{D995CFD2-881E-9948-A7C9-C5DD45EC8386}" srcOrd="0" destOrd="0" presId="urn:microsoft.com/office/officeart/2016/7/layout/BasicLinearProcessNumbered"/>
    <dgm:cxn modelId="{43993FD0-AE57-514D-89A5-1C602DBA15AB}" type="presParOf" srcId="{D995CFD2-881E-9948-A7C9-C5DD45EC8386}" destId="{0FA57977-35FE-7F4E-AC0D-250CE76FFFDD}" srcOrd="0" destOrd="0" presId="urn:microsoft.com/office/officeart/2016/7/layout/BasicLinearProcessNumbered"/>
    <dgm:cxn modelId="{C3CA1067-A79E-2343-9F16-8D60C11B57B1}" type="presParOf" srcId="{D995CFD2-881E-9948-A7C9-C5DD45EC8386}" destId="{E493781E-54E1-854B-A9E5-ACC7AA955CD1}" srcOrd="1" destOrd="0" presId="urn:microsoft.com/office/officeart/2016/7/layout/BasicLinearProcessNumbered"/>
    <dgm:cxn modelId="{3B5D1100-8871-1D40-BEE1-20FD2B649EA3}" type="presParOf" srcId="{D995CFD2-881E-9948-A7C9-C5DD45EC8386}" destId="{42416C2B-C41F-F94A-9058-6439658C3EFE}" srcOrd="2" destOrd="0" presId="urn:microsoft.com/office/officeart/2016/7/layout/BasicLinearProcessNumbered"/>
    <dgm:cxn modelId="{9475E7A6-9229-6842-8F24-2B193CF7A5BD}" type="presParOf" srcId="{D995CFD2-881E-9948-A7C9-C5DD45EC8386}" destId="{62947F27-11CF-2143-9396-30A70AA3F4DA}" srcOrd="3" destOrd="0" presId="urn:microsoft.com/office/officeart/2016/7/layout/BasicLinearProcessNumbered"/>
    <dgm:cxn modelId="{D45AA441-A9BB-AF4F-839B-5C941956F14E}" type="presParOf" srcId="{2EABD76E-8127-824F-9657-4EE357B5021D}" destId="{0F55E777-FB2B-944C-912B-78AC7FAF95F1}" srcOrd="1" destOrd="0" presId="urn:microsoft.com/office/officeart/2016/7/layout/BasicLinearProcessNumbered"/>
    <dgm:cxn modelId="{B7676D98-546A-F848-9D25-936771E4C02B}" type="presParOf" srcId="{2EABD76E-8127-824F-9657-4EE357B5021D}" destId="{F90F86FB-2545-2249-9623-AD4D5C359677}" srcOrd="2" destOrd="0" presId="urn:microsoft.com/office/officeart/2016/7/layout/BasicLinearProcessNumbered"/>
    <dgm:cxn modelId="{1B453BE2-7102-4848-9F49-F21E7C4CBC1A}" type="presParOf" srcId="{F90F86FB-2545-2249-9623-AD4D5C359677}" destId="{8E6FBC9C-8C76-744E-A0FB-D0B82BB8EAE3}" srcOrd="0" destOrd="0" presId="urn:microsoft.com/office/officeart/2016/7/layout/BasicLinearProcessNumbered"/>
    <dgm:cxn modelId="{F8503FBD-CA87-4141-B5DF-45C68DD333BA}" type="presParOf" srcId="{F90F86FB-2545-2249-9623-AD4D5C359677}" destId="{D47E12B7-1931-244F-A82E-9FA280B3D13D}" srcOrd="1" destOrd="0" presId="urn:microsoft.com/office/officeart/2016/7/layout/BasicLinearProcessNumbered"/>
    <dgm:cxn modelId="{CE37BC52-2016-324F-AE66-F097599927ED}" type="presParOf" srcId="{F90F86FB-2545-2249-9623-AD4D5C359677}" destId="{64739348-1019-3F4A-BE50-3158FF36FF6F}" srcOrd="2" destOrd="0" presId="urn:microsoft.com/office/officeart/2016/7/layout/BasicLinearProcessNumbered"/>
    <dgm:cxn modelId="{C27CA851-DB0C-C647-9DFE-D31343B0A20A}" type="presParOf" srcId="{F90F86FB-2545-2249-9623-AD4D5C359677}" destId="{3C8AB51B-D086-BE4C-9EAB-C7AD91BBEACC}" srcOrd="3" destOrd="0" presId="urn:microsoft.com/office/officeart/2016/7/layout/BasicLinearProcessNumbered"/>
    <dgm:cxn modelId="{C2AD751E-BFEC-264F-9298-5B1215AC9A7C}" type="presParOf" srcId="{2EABD76E-8127-824F-9657-4EE357B5021D}" destId="{F3781BB3-CB4E-EB4F-B4E4-0A92C97D2F5E}" srcOrd="3" destOrd="0" presId="urn:microsoft.com/office/officeart/2016/7/layout/BasicLinearProcessNumbered"/>
    <dgm:cxn modelId="{BE49FD05-B82E-F144-B9D9-34A675FEB4E8}" type="presParOf" srcId="{2EABD76E-8127-824F-9657-4EE357B5021D}" destId="{055A3191-0539-FC4A-8565-DFE662CAEDE9}" srcOrd="4" destOrd="0" presId="urn:microsoft.com/office/officeart/2016/7/layout/BasicLinearProcessNumbered"/>
    <dgm:cxn modelId="{C5884526-4376-6D48-85B0-20D0BB8E6798}" type="presParOf" srcId="{055A3191-0539-FC4A-8565-DFE662CAEDE9}" destId="{E24A3C23-2DDD-6B48-AAAC-0B2FC7B33DC2}" srcOrd="0" destOrd="0" presId="urn:microsoft.com/office/officeart/2016/7/layout/BasicLinearProcessNumbered"/>
    <dgm:cxn modelId="{0D1DA0B9-DC2E-3B4E-AA5C-C3985FD72C49}" type="presParOf" srcId="{055A3191-0539-FC4A-8565-DFE662CAEDE9}" destId="{EDCF1E9A-4F60-094E-880F-DEC3CC36D914}" srcOrd="1" destOrd="0" presId="urn:microsoft.com/office/officeart/2016/7/layout/BasicLinearProcessNumbered"/>
    <dgm:cxn modelId="{624E37EF-22FF-B040-8367-8E9EDAEB740A}" type="presParOf" srcId="{055A3191-0539-FC4A-8565-DFE662CAEDE9}" destId="{003B99A7-DF66-264B-88AF-66A9450E5811}" srcOrd="2" destOrd="0" presId="urn:microsoft.com/office/officeart/2016/7/layout/BasicLinearProcessNumbered"/>
    <dgm:cxn modelId="{AA0D64CA-8953-004D-88EA-BE0859606827}" type="presParOf" srcId="{055A3191-0539-FC4A-8565-DFE662CAEDE9}" destId="{3944D701-E1AC-944F-96F0-5CC6FB425A19}" srcOrd="3" destOrd="0" presId="urn:microsoft.com/office/officeart/2016/7/layout/BasicLinearProcessNumbered"/>
    <dgm:cxn modelId="{FD57A73D-47E0-E248-B77F-008B6328A485}" type="presParOf" srcId="{2EABD76E-8127-824F-9657-4EE357B5021D}" destId="{8CB3B941-93B7-A640-8CC3-70F860203F34}" srcOrd="5" destOrd="0" presId="urn:microsoft.com/office/officeart/2016/7/layout/BasicLinearProcessNumbered"/>
    <dgm:cxn modelId="{22C04D90-4782-DF45-B30F-5B0F4205B44A}" type="presParOf" srcId="{2EABD76E-8127-824F-9657-4EE357B5021D}" destId="{A7F59678-6CC4-4748-A542-1E5819FE747D}" srcOrd="6" destOrd="0" presId="urn:microsoft.com/office/officeart/2016/7/layout/BasicLinearProcessNumbered"/>
    <dgm:cxn modelId="{D53D68D2-B4C8-1C4C-904B-3D8F84406887}" type="presParOf" srcId="{A7F59678-6CC4-4748-A542-1E5819FE747D}" destId="{1B579203-4110-A64A-997C-357C32AC2D2C}" srcOrd="0" destOrd="0" presId="urn:microsoft.com/office/officeart/2016/7/layout/BasicLinearProcessNumbered"/>
    <dgm:cxn modelId="{15CCD1E9-8C4B-A843-9F8F-C296C3E98979}" type="presParOf" srcId="{A7F59678-6CC4-4748-A542-1E5819FE747D}" destId="{77DEA107-FCD6-0B41-9DE6-7506A66F8830}" srcOrd="1" destOrd="0" presId="urn:microsoft.com/office/officeart/2016/7/layout/BasicLinearProcessNumbered"/>
    <dgm:cxn modelId="{716BF92A-16C0-8E4E-A55E-89735DED9A12}" type="presParOf" srcId="{A7F59678-6CC4-4748-A542-1E5819FE747D}" destId="{13572902-691F-8D42-A469-C1FA6F137B86}" srcOrd="2" destOrd="0" presId="urn:microsoft.com/office/officeart/2016/7/layout/BasicLinearProcessNumbered"/>
    <dgm:cxn modelId="{B54A4C6D-00A8-024D-8F12-9973B2FA58D8}" type="presParOf" srcId="{A7F59678-6CC4-4748-A542-1E5819FE747D}" destId="{2EB84B4F-B2F3-2A4C-958F-3F6A456BCC8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38CEC2F-098B-4249-AAA0-B501BC2E6F0F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5373B37-F568-4A88-B885-47A33AE9491F}">
      <dgm:prSet/>
      <dgm:spPr/>
      <dgm:t>
        <a:bodyPr/>
        <a:lstStyle/>
        <a:p>
          <a:r>
            <a:rPr lang="en-US"/>
            <a:t>Makes mistakes when it sees its guaranteed to win or lose</a:t>
          </a:r>
        </a:p>
      </dgm:t>
    </dgm:pt>
    <dgm:pt modelId="{ED5D49A2-0423-4C15-9AE5-EB375FAAD676}" type="parTrans" cxnId="{43E489E7-3354-4644-8533-C42D25C4FF64}">
      <dgm:prSet/>
      <dgm:spPr/>
      <dgm:t>
        <a:bodyPr/>
        <a:lstStyle/>
        <a:p>
          <a:endParaRPr lang="en-US"/>
        </a:p>
      </dgm:t>
    </dgm:pt>
    <dgm:pt modelId="{49B77AE2-EAE7-4502-9BB5-91BB4E4D7DB4}" type="sibTrans" cxnId="{43E489E7-3354-4644-8533-C42D25C4FF64}">
      <dgm:prSet/>
      <dgm:spPr/>
      <dgm:t>
        <a:bodyPr/>
        <a:lstStyle/>
        <a:p>
          <a:endParaRPr lang="en-US"/>
        </a:p>
      </dgm:t>
    </dgm:pt>
    <dgm:pt modelId="{E54694E7-41F8-44B7-9B6B-28566D3AAB2E}">
      <dgm:prSet/>
      <dgm:spPr/>
      <dgm:t>
        <a:bodyPr/>
        <a:lstStyle/>
        <a:p>
          <a:r>
            <a:rPr lang="en-US"/>
            <a:t>Was trained on expert-generated equities</a:t>
          </a:r>
        </a:p>
      </dgm:t>
    </dgm:pt>
    <dgm:pt modelId="{7C36C01E-0823-47BE-A632-500B9995CD06}" type="parTrans" cxnId="{0AA7B104-8A9C-4E19-A030-4B5EEAD6E604}">
      <dgm:prSet/>
      <dgm:spPr/>
      <dgm:t>
        <a:bodyPr/>
        <a:lstStyle/>
        <a:p>
          <a:endParaRPr lang="en-US"/>
        </a:p>
      </dgm:t>
    </dgm:pt>
    <dgm:pt modelId="{C7E4B668-FF31-4E15-BA4F-04E638B68D18}" type="sibTrans" cxnId="{0AA7B104-8A9C-4E19-A030-4B5EEAD6E604}">
      <dgm:prSet/>
      <dgm:spPr/>
      <dgm:t>
        <a:bodyPr/>
        <a:lstStyle/>
        <a:p>
          <a:endParaRPr lang="en-US"/>
        </a:p>
      </dgm:t>
    </dgm:pt>
    <dgm:pt modelId="{3169EE59-AFCD-4C52-A441-806AC415E398}">
      <dgm:prSet/>
      <dgm:spPr/>
      <dgm:t>
        <a:bodyPr/>
        <a:lstStyle/>
        <a:p>
          <a:r>
            <a:rPr lang="en-US"/>
            <a:t>When it thinks its guaranteed to lose, it effectively gives up</a:t>
          </a:r>
        </a:p>
      </dgm:t>
    </dgm:pt>
    <dgm:pt modelId="{CD49CEB0-9C15-4458-B339-20BD6320CDDB}" type="parTrans" cxnId="{72F9A8E1-D82B-4863-80D8-F11B918EF740}">
      <dgm:prSet/>
      <dgm:spPr/>
      <dgm:t>
        <a:bodyPr/>
        <a:lstStyle/>
        <a:p>
          <a:endParaRPr lang="en-US"/>
        </a:p>
      </dgm:t>
    </dgm:pt>
    <dgm:pt modelId="{A3310071-A3BD-45FB-B454-5D0CF46BB2EF}" type="sibTrans" cxnId="{72F9A8E1-D82B-4863-80D8-F11B918EF740}">
      <dgm:prSet/>
      <dgm:spPr/>
      <dgm:t>
        <a:bodyPr/>
        <a:lstStyle/>
        <a:p>
          <a:endParaRPr lang="en-US"/>
        </a:p>
      </dgm:t>
    </dgm:pt>
    <dgm:pt modelId="{213E73E6-ECDF-4B88-976B-205D0849227B}">
      <dgm:prSet/>
      <dgm:spPr/>
      <dgm:t>
        <a:bodyPr/>
        <a:lstStyle/>
        <a:p>
          <a:r>
            <a:rPr lang="en-US"/>
            <a:t>Sometimes loses by backgammon when could have easily just been a gammon</a:t>
          </a:r>
        </a:p>
      </dgm:t>
    </dgm:pt>
    <dgm:pt modelId="{3A732500-DB7E-4AB5-8F25-51603CE72EA2}" type="parTrans" cxnId="{BCBA4603-8486-40D9-97E1-18ABF2C34266}">
      <dgm:prSet/>
      <dgm:spPr/>
      <dgm:t>
        <a:bodyPr/>
        <a:lstStyle/>
        <a:p>
          <a:endParaRPr lang="en-US"/>
        </a:p>
      </dgm:t>
    </dgm:pt>
    <dgm:pt modelId="{6AED724B-3975-4F76-A0BC-4B8B88D00FB9}" type="sibTrans" cxnId="{BCBA4603-8486-40D9-97E1-18ABF2C34266}">
      <dgm:prSet/>
      <dgm:spPr/>
      <dgm:t>
        <a:bodyPr/>
        <a:lstStyle/>
        <a:p>
          <a:endParaRPr lang="en-US"/>
        </a:p>
      </dgm:t>
    </dgm:pt>
    <dgm:pt modelId="{C3E48C88-B87D-4196-BCFB-68AE7BCD59C6}">
      <dgm:prSet/>
      <dgm:spPr/>
      <dgm:t>
        <a:bodyPr/>
        <a:lstStyle/>
        <a:p>
          <a:r>
            <a:rPr lang="en-US"/>
            <a:t>Retrain model on equities that factor in (back)gammons</a:t>
          </a:r>
        </a:p>
      </dgm:t>
    </dgm:pt>
    <dgm:pt modelId="{A5A4BDEE-C2B6-4900-8CBA-D8E8CC9175B7}" type="parTrans" cxnId="{B9A50C90-CC94-44F6-9480-95A6E162B75A}">
      <dgm:prSet/>
      <dgm:spPr/>
      <dgm:t>
        <a:bodyPr/>
        <a:lstStyle/>
        <a:p>
          <a:endParaRPr lang="en-US"/>
        </a:p>
      </dgm:t>
    </dgm:pt>
    <dgm:pt modelId="{D1A213DA-DA78-45EA-8DFC-D074A3DB0BC8}" type="sibTrans" cxnId="{B9A50C90-CC94-44F6-9480-95A6E162B75A}">
      <dgm:prSet/>
      <dgm:spPr/>
      <dgm:t>
        <a:bodyPr/>
        <a:lstStyle/>
        <a:p>
          <a:endParaRPr lang="en-US"/>
        </a:p>
      </dgm:t>
    </dgm:pt>
    <dgm:pt modelId="{174D5914-5E7C-41E1-9FA7-5B118F833112}">
      <dgm:prSet/>
      <dgm:spPr/>
      <dgm:t>
        <a:bodyPr/>
        <a:lstStyle/>
        <a:p>
          <a:r>
            <a:rPr lang="en-US"/>
            <a:t>Blunders on two of the best opening rolls</a:t>
          </a:r>
        </a:p>
      </dgm:t>
    </dgm:pt>
    <dgm:pt modelId="{0B66DE4C-FB23-4AEC-8957-A70E00CC1458}" type="parTrans" cxnId="{3F042D3A-5F72-4D6A-A103-94D2BA98DF26}">
      <dgm:prSet/>
      <dgm:spPr/>
      <dgm:t>
        <a:bodyPr/>
        <a:lstStyle/>
        <a:p>
          <a:endParaRPr lang="en-US"/>
        </a:p>
      </dgm:t>
    </dgm:pt>
    <dgm:pt modelId="{935158CC-5B10-4C07-B2BF-B02A18B9644B}" type="sibTrans" cxnId="{3F042D3A-5F72-4D6A-A103-94D2BA98DF26}">
      <dgm:prSet/>
      <dgm:spPr/>
      <dgm:t>
        <a:bodyPr/>
        <a:lstStyle/>
        <a:p>
          <a:endParaRPr lang="en-US"/>
        </a:p>
      </dgm:t>
    </dgm:pt>
    <dgm:pt modelId="{B26CF10E-9A57-41C3-8652-F049AC9CF745}">
      <dgm:prSet/>
      <dgm:spPr/>
      <dgm:t>
        <a:bodyPr/>
        <a:lstStyle/>
        <a:p>
          <a:r>
            <a:rPr lang="en-US"/>
            <a:t>Could make a specialist opening move network</a:t>
          </a:r>
        </a:p>
      </dgm:t>
    </dgm:pt>
    <dgm:pt modelId="{EBB3934E-0735-4010-8A16-BE79685C79FD}" type="parTrans" cxnId="{03E121B2-A019-48B0-BB22-CDB3BF18764F}">
      <dgm:prSet/>
      <dgm:spPr/>
      <dgm:t>
        <a:bodyPr/>
        <a:lstStyle/>
        <a:p>
          <a:endParaRPr lang="en-US"/>
        </a:p>
      </dgm:t>
    </dgm:pt>
    <dgm:pt modelId="{28D966AE-BF83-4E30-A559-BCC2ABFB597A}" type="sibTrans" cxnId="{03E121B2-A019-48B0-BB22-CDB3BF18764F}">
      <dgm:prSet/>
      <dgm:spPr/>
      <dgm:t>
        <a:bodyPr/>
        <a:lstStyle/>
        <a:p>
          <a:endParaRPr lang="en-US"/>
        </a:p>
      </dgm:t>
    </dgm:pt>
    <dgm:pt modelId="{09D92251-1AE1-459F-82A8-6E17AC43D94E}">
      <dgm:prSet/>
      <dgm:spPr/>
      <dgm:t>
        <a:bodyPr/>
        <a:lstStyle/>
        <a:p>
          <a:r>
            <a:rPr lang="en-US"/>
            <a:t>Could even just hardcode the best move to play as there are only 15 possible opening rolls</a:t>
          </a:r>
        </a:p>
      </dgm:t>
    </dgm:pt>
    <dgm:pt modelId="{2FFFAB1D-C972-4CEB-932A-E41A3201647C}" type="parTrans" cxnId="{B31BF326-374E-45BB-92E7-D9C1C4B1D6A4}">
      <dgm:prSet/>
      <dgm:spPr/>
      <dgm:t>
        <a:bodyPr/>
        <a:lstStyle/>
        <a:p>
          <a:endParaRPr lang="en-US"/>
        </a:p>
      </dgm:t>
    </dgm:pt>
    <dgm:pt modelId="{8E662A2E-1A8A-4E64-AFE3-3CCAB45C1E6A}" type="sibTrans" cxnId="{B31BF326-374E-45BB-92E7-D9C1C4B1D6A4}">
      <dgm:prSet/>
      <dgm:spPr/>
      <dgm:t>
        <a:bodyPr/>
        <a:lstStyle/>
        <a:p>
          <a:endParaRPr lang="en-US"/>
        </a:p>
      </dgm:t>
    </dgm:pt>
    <dgm:pt modelId="{2ADC78D2-018A-45E3-A532-F6145CC7E2C1}">
      <dgm:prSet/>
      <dgm:spPr/>
      <dgm:t>
        <a:bodyPr/>
        <a:lstStyle/>
        <a:p>
          <a:r>
            <a:rPr lang="en-US"/>
            <a:t>Most opening rolls are accurate though</a:t>
          </a:r>
        </a:p>
      </dgm:t>
    </dgm:pt>
    <dgm:pt modelId="{E77A1734-F24E-4A5A-9DDA-7D7FB5EDA08D}" type="parTrans" cxnId="{DFAD518C-AF56-4C13-A091-D89244E033AE}">
      <dgm:prSet/>
      <dgm:spPr/>
      <dgm:t>
        <a:bodyPr/>
        <a:lstStyle/>
        <a:p>
          <a:endParaRPr lang="en-US"/>
        </a:p>
      </dgm:t>
    </dgm:pt>
    <dgm:pt modelId="{FAAEB1B2-B607-4E1E-AC8F-5E36097A0D27}" type="sibTrans" cxnId="{DFAD518C-AF56-4C13-A091-D89244E033AE}">
      <dgm:prSet/>
      <dgm:spPr/>
      <dgm:t>
        <a:bodyPr/>
        <a:lstStyle/>
        <a:p>
          <a:endParaRPr lang="en-US"/>
        </a:p>
      </dgm:t>
    </dgm:pt>
    <dgm:pt modelId="{31FDF887-A25A-0E4A-9A67-CEAAA7CC7832}" type="pres">
      <dgm:prSet presAssocID="{238CEC2F-098B-4249-AAA0-B501BC2E6F0F}" presName="Name0" presStyleCnt="0">
        <dgm:presLayoutVars>
          <dgm:dir/>
          <dgm:animLvl val="lvl"/>
          <dgm:resizeHandles val="exact"/>
        </dgm:presLayoutVars>
      </dgm:prSet>
      <dgm:spPr/>
    </dgm:pt>
    <dgm:pt modelId="{6E8528EE-9607-5D4A-A15B-AE79BF9F0E4D}" type="pres">
      <dgm:prSet presAssocID="{25373B37-F568-4A88-B885-47A33AE9491F}" presName="composite" presStyleCnt="0"/>
      <dgm:spPr/>
    </dgm:pt>
    <dgm:pt modelId="{3A27086A-86DD-5C4A-8A19-73F7205985DE}" type="pres">
      <dgm:prSet presAssocID="{25373B37-F568-4A88-B885-47A33AE9491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19729AA-CED7-D044-974E-6D1C56FC55DF}" type="pres">
      <dgm:prSet presAssocID="{25373B37-F568-4A88-B885-47A33AE9491F}" presName="desTx" presStyleLbl="alignAccFollowNode1" presStyleIdx="0" presStyleCnt="2">
        <dgm:presLayoutVars>
          <dgm:bulletEnabled val="1"/>
        </dgm:presLayoutVars>
      </dgm:prSet>
      <dgm:spPr/>
    </dgm:pt>
    <dgm:pt modelId="{47951DFA-AEC8-1D48-B899-375746B59E87}" type="pres">
      <dgm:prSet presAssocID="{49B77AE2-EAE7-4502-9BB5-91BB4E4D7DB4}" presName="space" presStyleCnt="0"/>
      <dgm:spPr/>
    </dgm:pt>
    <dgm:pt modelId="{0FF746BA-80D1-844C-9DA6-657674D72725}" type="pres">
      <dgm:prSet presAssocID="{174D5914-5E7C-41E1-9FA7-5B118F833112}" presName="composite" presStyleCnt="0"/>
      <dgm:spPr/>
    </dgm:pt>
    <dgm:pt modelId="{522CCE47-FEE8-2E46-8EF2-E7211A438F53}" type="pres">
      <dgm:prSet presAssocID="{174D5914-5E7C-41E1-9FA7-5B118F83311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7EE4412-0336-F044-BB03-9EB9570826E8}" type="pres">
      <dgm:prSet presAssocID="{174D5914-5E7C-41E1-9FA7-5B118F83311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CBA4603-8486-40D9-97E1-18ABF2C34266}" srcId="{3169EE59-AFCD-4C52-A441-806AC415E398}" destId="{213E73E6-ECDF-4B88-976B-205D0849227B}" srcOrd="0" destOrd="0" parTransId="{3A732500-DB7E-4AB5-8F25-51603CE72EA2}" sibTransId="{6AED724B-3975-4F76-A0BC-4B8B88D00FB9}"/>
    <dgm:cxn modelId="{0AA7B104-8A9C-4E19-A030-4B5EEAD6E604}" srcId="{25373B37-F568-4A88-B885-47A33AE9491F}" destId="{E54694E7-41F8-44B7-9B6B-28566D3AAB2E}" srcOrd="0" destOrd="0" parTransId="{7C36C01E-0823-47BE-A632-500B9995CD06}" sibTransId="{C7E4B668-FF31-4E15-BA4F-04E638B68D18}"/>
    <dgm:cxn modelId="{C742C205-39B2-CE4F-A499-073A5F182BF9}" type="presOf" srcId="{25373B37-F568-4A88-B885-47A33AE9491F}" destId="{3A27086A-86DD-5C4A-8A19-73F7205985DE}" srcOrd="0" destOrd="0" presId="urn:microsoft.com/office/officeart/2005/8/layout/hList1"/>
    <dgm:cxn modelId="{33A1B315-DB2F-304A-9728-7FCE13D22B33}" type="presOf" srcId="{213E73E6-ECDF-4B88-976B-205D0849227B}" destId="{819729AA-CED7-D044-974E-6D1C56FC55DF}" srcOrd="0" destOrd="2" presId="urn:microsoft.com/office/officeart/2005/8/layout/hList1"/>
    <dgm:cxn modelId="{D0EC4F1B-7D7B-3A42-A5C7-221AF8370ACB}" type="presOf" srcId="{2ADC78D2-018A-45E3-A532-F6145CC7E2C1}" destId="{47EE4412-0336-F044-BB03-9EB9570826E8}" srcOrd="0" destOrd="2" presId="urn:microsoft.com/office/officeart/2005/8/layout/hList1"/>
    <dgm:cxn modelId="{B31BF326-374E-45BB-92E7-D9C1C4B1D6A4}" srcId="{174D5914-5E7C-41E1-9FA7-5B118F833112}" destId="{09D92251-1AE1-459F-82A8-6E17AC43D94E}" srcOrd="1" destOrd="0" parTransId="{2FFFAB1D-C972-4CEB-932A-E41A3201647C}" sibTransId="{8E662A2E-1A8A-4E64-AFE3-3CCAB45C1E6A}"/>
    <dgm:cxn modelId="{6B929638-2254-3B42-90B5-CB72984F9CDE}" type="presOf" srcId="{238CEC2F-098B-4249-AAA0-B501BC2E6F0F}" destId="{31FDF887-A25A-0E4A-9A67-CEAAA7CC7832}" srcOrd="0" destOrd="0" presId="urn:microsoft.com/office/officeart/2005/8/layout/hList1"/>
    <dgm:cxn modelId="{3F042D3A-5F72-4D6A-A103-94D2BA98DF26}" srcId="{238CEC2F-098B-4249-AAA0-B501BC2E6F0F}" destId="{174D5914-5E7C-41E1-9FA7-5B118F833112}" srcOrd="1" destOrd="0" parTransId="{0B66DE4C-FB23-4AEC-8957-A70E00CC1458}" sibTransId="{935158CC-5B10-4C07-B2BF-B02A18B9644B}"/>
    <dgm:cxn modelId="{6EE92C55-E3DA-084E-AA03-4CF33478DF05}" type="presOf" srcId="{174D5914-5E7C-41E1-9FA7-5B118F833112}" destId="{522CCE47-FEE8-2E46-8EF2-E7211A438F53}" srcOrd="0" destOrd="0" presId="urn:microsoft.com/office/officeart/2005/8/layout/hList1"/>
    <dgm:cxn modelId="{FCD9CE62-96BC-F546-9E2B-D5995DCB88BC}" type="presOf" srcId="{E54694E7-41F8-44B7-9B6B-28566D3AAB2E}" destId="{819729AA-CED7-D044-974E-6D1C56FC55DF}" srcOrd="0" destOrd="0" presId="urn:microsoft.com/office/officeart/2005/8/layout/hList1"/>
    <dgm:cxn modelId="{DFAD518C-AF56-4C13-A091-D89244E033AE}" srcId="{174D5914-5E7C-41E1-9FA7-5B118F833112}" destId="{2ADC78D2-018A-45E3-A532-F6145CC7E2C1}" srcOrd="2" destOrd="0" parTransId="{E77A1734-F24E-4A5A-9DDA-7D7FB5EDA08D}" sibTransId="{FAAEB1B2-B607-4E1E-AC8F-5E36097A0D27}"/>
    <dgm:cxn modelId="{B9A50C90-CC94-44F6-9480-95A6E162B75A}" srcId="{25373B37-F568-4A88-B885-47A33AE9491F}" destId="{C3E48C88-B87D-4196-BCFB-68AE7BCD59C6}" srcOrd="2" destOrd="0" parTransId="{A5A4BDEE-C2B6-4900-8CBA-D8E8CC9175B7}" sibTransId="{D1A213DA-DA78-45EA-8DFC-D074A3DB0BC8}"/>
    <dgm:cxn modelId="{9E3CEB9C-D535-7445-A3F2-F591FFC379DF}" type="presOf" srcId="{C3E48C88-B87D-4196-BCFB-68AE7BCD59C6}" destId="{819729AA-CED7-D044-974E-6D1C56FC55DF}" srcOrd="0" destOrd="3" presId="urn:microsoft.com/office/officeart/2005/8/layout/hList1"/>
    <dgm:cxn modelId="{F79167A6-ADFE-A949-83BC-5ABE9F4B2EF2}" type="presOf" srcId="{B26CF10E-9A57-41C3-8652-F049AC9CF745}" destId="{47EE4412-0336-F044-BB03-9EB9570826E8}" srcOrd="0" destOrd="0" presId="urn:microsoft.com/office/officeart/2005/8/layout/hList1"/>
    <dgm:cxn modelId="{03E121B2-A019-48B0-BB22-CDB3BF18764F}" srcId="{174D5914-5E7C-41E1-9FA7-5B118F833112}" destId="{B26CF10E-9A57-41C3-8652-F049AC9CF745}" srcOrd="0" destOrd="0" parTransId="{EBB3934E-0735-4010-8A16-BE79685C79FD}" sibTransId="{28D966AE-BF83-4E30-A559-BCC2ABFB597A}"/>
    <dgm:cxn modelId="{F23A9FC2-8F88-5B49-9B76-7F958547E6D2}" type="presOf" srcId="{3169EE59-AFCD-4C52-A441-806AC415E398}" destId="{819729AA-CED7-D044-974E-6D1C56FC55DF}" srcOrd="0" destOrd="1" presId="urn:microsoft.com/office/officeart/2005/8/layout/hList1"/>
    <dgm:cxn modelId="{72F9A8E1-D82B-4863-80D8-F11B918EF740}" srcId="{25373B37-F568-4A88-B885-47A33AE9491F}" destId="{3169EE59-AFCD-4C52-A441-806AC415E398}" srcOrd="1" destOrd="0" parTransId="{CD49CEB0-9C15-4458-B339-20BD6320CDDB}" sibTransId="{A3310071-A3BD-45FB-B454-5D0CF46BB2EF}"/>
    <dgm:cxn modelId="{43E489E7-3354-4644-8533-C42D25C4FF64}" srcId="{238CEC2F-098B-4249-AAA0-B501BC2E6F0F}" destId="{25373B37-F568-4A88-B885-47A33AE9491F}" srcOrd="0" destOrd="0" parTransId="{ED5D49A2-0423-4C15-9AE5-EB375FAAD676}" sibTransId="{49B77AE2-EAE7-4502-9BB5-91BB4E4D7DB4}"/>
    <dgm:cxn modelId="{3B8591EF-F307-4040-AD90-5D1076747909}" type="presOf" srcId="{09D92251-1AE1-459F-82A8-6E17AC43D94E}" destId="{47EE4412-0336-F044-BB03-9EB9570826E8}" srcOrd="0" destOrd="1" presId="urn:microsoft.com/office/officeart/2005/8/layout/hList1"/>
    <dgm:cxn modelId="{83347090-B8FF-6644-A631-03273CB2C390}" type="presParOf" srcId="{31FDF887-A25A-0E4A-9A67-CEAAA7CC7832}" destId="{6E8528EE-9607-5D4A-A15B-AE79BF9F0E4D}" srcOrd="0" destOrd="0" presId="urn:microsoft.com/office/officeart/2005/8/layout/hList1"/>
    <dgm:cxn modelId="{AF1C4601-F5C1-4E4D-A7C5-313760CB68E3}" type="presParOf" srcId="{6E8528EE-9607-5D4A-A15B-AE79BF9F0E4D}" destId="{3A27086A-86DD-5C4A-8A19-73F7205985DE}" srcOrd="0" destOrd="0" presId="urn:microsoft.com/office/officeart/2005/8/layout/hList1"/>
    <dgm:cxn modelId="{6B4C37BA-E23E-364A-807B-A5031FB0718D}" type="presParOf" srcId="{6E8528EE-9607-5D4A-A15B-AE79BF9F0E4D}" destId="{819729AA-CED7-D044-974E-6D1C56FC55DF}" srcOrd="1" destOrd="0" presId="urn:microsoft.com/office/officeart/2005/8/layout/hList1"/>
    <dgm:cxn modelId="{C9C0EC9A-832A-A640-B134-9219C01C2C2B}" type="presParOf" srcId="{31FDF887-A25A-0E4A-9A67-CEAAA7CC7832}" destId="{47951DFA-AEC8-1D48-B899-375746B59E87}" srcOrd="1" destOrd="0" presId="urn:microsoft.com/office/officeart/2005/8/layout/hList1"/>
    <dgm:cxn modelId="{1176F7D0-159A-C54E-BEB8-FE4E0633A79B}" type="presParOf" srcId="{31FDF887-A25A-0E4A-9A67-CEAAA7CC7832}" destId="{0FF746BA-80D1-844C-9DA6-657674D72725}" srcOrd="2" destOrd="0" presId="urn:microsoft.com/office/officeart/2005/8/layout/hList1"/>
    <dgm:cxn modelId="{3F19D93A-6033-1941-AB23-09C963954C0B}" type="presParOf" srcId="{0FF746BA-80D1-844C-9DA6-657674D72725}" destId="{522CCE47-FEE8-2E46-8EF2-E7211A438F53}" srcOrd="0" destOrd="0" presId="urn:microsoft.com/office/officeart/2005/8/layout/hList1"/>
    <dgm:cxn modelId="{B4DB03F4-05FB-F844-BF12-FF86C3C2E2B2}" type="presParOf" srcId="{0FF746BA-80D1-844C-9DA6-657674D72725}" destId="{47EE4412-0336-F044-BB03-9EB9570826E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2C62CB3-5335-45A7-BB14-9C700A22DAF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6732575-4043-431B-9660-9DE1CA6294A1}">
      <dgm:prSet/>
      <dgm:spPr/>
      <dgm:t>
        <a:bodyPr/>
        <a:lstStyle/>
        <a:p>
          <a:r>
            <a:rPr lang="en-US"/>
            <a:t>Uses Temporal-Difference(lambda) learning</a:t>
          </a:r>
        </a:p>
      </dgm:t>
    </dgm:pt>
    <dgm:pt modelId="{59EA94AF-D5E7-49A0-8DBD-8365488491B1}" type="parTrans" cxnId="{C95FA062-48FE-41C6-AF19-C0010D17E538}">
      <dgm:prSet/>
      <dgm:spPr/>
      <dgm:t>
        <a:bodyPr/>
        <a:lstStyle/>
        <a:p>
          <a:endParaRPr lang="en-US"/>
        </a:p>
      </dgm:t>
    </dgm:pt>
    <dgm:pt modelId="{6A6556FB-F2F8-4078-B11A-8A5B2242DF2A}" type="sibTrans" cxnId="{C95FA062-48FE-41C6-AF19-C0010D17E538}">
      <dgm:prSet/>
      <dgm:spPr/>
      <dgm:t>
        <a:bodyPr/>
        <a:lstStyle/>
        <a:p>
          <a:endParaRPr lang="en-US"/>
        </a:p>
      </dgm:t>
    </dgm:pt>
    <dgm:pt modelId="{C16C92DB-C7C3-4AAE-AD64-B9D67FCF6F73}">
      <dgm:prSet/>
      <dgm:spPr/>
      <dgm:t>
        <a:bodyPr/>
        <a:lstStyle/>
        <a:p>
          <a:r>
            <a:rPr lang="en-US"/>
            <a:t>Trained in hundreds of thousands of games playing against itself</a:t>
          </a:r>
        </a:p>
      </dgm:t>
    </dgm:pt>
    <dgm:pt modelId="{B54E6A76-BE50-46ED-A3ED-3AF767B95DFA}" type="parTrans" cxnId="{8E5C99CB-C438-461F-AD40-C549E8174F93}">
      <dgm:prSet/>
      <dgm:spPr/>
      <dgm:t>
        <a:bodyPr/>
        <a:lstStyle/>
        <a:p>
          <a:endParaRPr lang="en-US"/>
        </a:p>
      </dgm:t>
    </dgm:pt>
    <dgm:pt modelId="{C47008DE-83A1-42D1-8F4F-02A3D544A36F}" type="sibTrans" cxnId="{8E5C99CB-C438-461F-AD40-C549E8174F93}">
      <dgm:prSet/>
      <dgm:spPr/>
      <dgm:t>
        <a:bodyPr/>
        <a:lstStyle/>
        <a:p>
          <a:endParaRPr lang="en-US"/>
        </a:p>
      </dgm:t>
    </dgm:pt>
    <dgm:pt modelId="{84D542E2-2007-40C4-A4F6-F928521A195E}">
      <dgm:prSet/>
      <dgm:spPr/>
      <dgm:t>
        <a:bodyPr/>
        <a:lstStyle/>
        <a:p>
          <a:r>
            <a:rPr lang="en-US"/>
            <a:t>Rudimentary board encoding without any precomputed features</a:t>
          </a:r>
        </a:p>
      </dgm:t>
    </dgm:pt>
    <dgm:pt modelId="{2C8044DC-54D9-4ED1-9982-39EBF5A80812}" type="parTrans" cxnId="{DC8B6BA5-31AC-42FD-A9CA-8E7D894018AA}">
      <dgm:prSet/>
      <dgm:spPr/>
      <dgm:t>
        <a:bodyPr/>
        <a:lstStyle/>
        <a:p>
          <a:endParaRPr lang="en-US"/>
        </a:p>
      </dgm:t>
    </dgm:pt>
    <dgm:pt modelId="{4F286B5C-0833-46D7-84E1-CED5CA8CD34B}" type="sibTrans" cxnId="{DC8B6BA5-31AC-42FD-A9CA-8E7D894018AA}">
      <dgm:prSet/>
      <dgm:spPr/>
      <dgm:t>
        <a:bodyPr/>
        <a:lstStyle/>
        <a:p>
          <a:endParaRPr lang="en-US"/>
        </a:p>
      </dgm:t>
    </dgm:pt>
    <dgm:pt modelId="{EC3E447B-6E8F-4914-9831-A49F5D09F85A}">
      <dgm:prSet/>
      <dgm:spPr/>
      <dgm:t>
        <a:bodyPr/>
        <a:lstStyle/>
        <a:p>
          <a:r>
            <a:rPr lang="en-US"/>
            <a:t>Uses 2-ply selective lookahead to minimise the impact of counterplays while maximising equity </a:t>
          </a:r>
        </a:p>
      </dgm:t>
    </dgm:pt>
    <dgm:pt modelId="{37930D82-1025-4EDF-9975-B1FB3DD25CE3}" type="parTrans" cxnId="{88E7C95A-C5AC-40C0-A33E-6E2A5A4F74CE}">
      <dgm:prSet/>
      <dgm:spPr/>
      <dgm:t>
        <a:bodyPr/>
        <a:lstStyle/>
        <a:p>
          <a:endParaRPr lang="en-US"/>
        </a:p>
      </dgm:t>
    </dgm:pt>
    <dgm:pt modelId="{D24A57BF-3F92-4025-8988-EAA9FE4F6CDB}" type="sibTrans" cxnId="{88E7C95A-C5AC-40C0-A33E-6E2A5A4F74CE}">
      <dgm:prSet/>
      <dgm:spPr/>
      <dgm:t>
        <a:bodyPr/>
        <a:lstStyle/>
        <a:p>
          <a:endParaRPr lang="en-US"/>
        </a:p>
      </dgm:t>
    </dgm:pt>
    <dgm:pt modelId="{B047821E-0F64-4821-AEAE-0978D63EC0F2}">
      <dgm:prSet/>
      <dgm:spPr/>
      <dgm:t>
        <a:bodyPr/>
        <a:lstStyle/>
        <a:p>
          <a:r>
            <a:rPr lang="en-US"/>
            <a:t>Uses Deep Agent’s doubling strategy</a:t>
          </a:r>
        </a:p>
      </dgm:t>
    </dgm:pt>
    <dgm:pt modelId="{C68ABB22-F2D7-4C7A-8002-8D5A35AB9CF1}" type="parTrans" cxnId="{CF6E5E46-FC28-48D3-B08C-C03E6C053C1F}">
      <dgm:prSet/>
      <dgm:spPr/>
      <dgm:t>
        <a:bodyPr/>
        <a:lstStyle/>
        <a:p>
          <a:endParaRPr lang="en-US"/>
        </a:p>
      </dgm:t>
    </dgm:pt>
    <dgm:pt modelId="{75EA1AAD-6848-4A09-A03F-D9ECCC4F01BF}" type="sibTrans" cxnId="{CF6E5E46-FC28-48D3-B08C-C03E6C053C1F}">
      <dgm:prSet/>
      <dgm:spPr/>
      <dgm:t>
        <a:bodyPr/>
        <a:lstStyle/>
        <a:p>
          <a:endParaRPr lang="en-US"/>
        </a:p>
      </dgm:t>
    </dgm:pt>
    <dgm:pt modelId="{69682C8F-A9E1-48BA-9D5F-30EEC732948F}">
      <dgm:prSet/>
      <dgm:spPr/>
      <dgm:t>
        <a:bodyPr/>
        <a:lstStyle/>
        <a:p>
          <a:r>
            <a:rPr lang="en-US"/>
            <a:t>Calculates an expected value by estimating the probability of each terminal state occurring and chooses the move that maximises this value</a:t>
          </a:r>
        </a:p>
      </dgm:t>
    </dgm:pt>
    <dgm:pt modelId="{904A4FAD-3727-4FBA-AC67-8C5C75CE67B8}" type="parTrans" cxnId="{B4DBF204-F998-40FC-8971-AC8FBDEA3B9B}">
      <dgm:prSet/>
      <dgm:spPr/>
      <dgm:t>
        <a:bodyPr/>
        <a:lstStyle/>
        <a:p>
          <a:endParaRPr lang="en-US"/>
        </a:p>
      </dgm:t>
    </dgm:pt>
    <dgm:pt modelId="{0D41856C-A55A-4D34-BA26-0556C810E9AE}" type="sibTrans" cxnId="{B4DBF204-F998-40FC-8971-AC8FBDEA3B9B}">
      <dgm:prSet/>
      <dgm:spPr/>
      <dgm:t>
        <a:bodyPr/>
        <a:lstStyle/>
        <a:p>
          <a:endParaRPr lang="en-US"/>
        </a:p>
      </dgm:t>
    </dgm:pt>
    <dgm:pt modelId="{6879DABB-E6F2-4309-860C-BE29D0D4676C}" type="pres">
      <dgm:prSet presAssocID="{B2C62CB3-5335-45A7-BB14-9C700A22DAF6}" presName="root" presStyleCnt="0">
        <dgm:presLayoutVars>
          <dgm:dir/>
          <dgm:resizeHandles val="exact"/>
        </dgm:presLayoutVars>
      </dgm:prSet>
      <dgm:spPr/>
    </dgm:pt>
    <dgm:pt modelId="{764C528D-29F6-4EBC-9A00-D6218929A34B}" type="pres">
      <dgm:prSet presAssocID="{B2C62CB3-5335-45A7-BB14-9C700A22DAF6}" presName="container" presStyleCnt="0">
        <dgm:presLayoutVars>
          <dgm:dir/>
          <dgm:resizeHandles val="exact"/>
        </dgm:presLayoutVars>
      </dgm:prSet>
      <dgm:spPr/>
    </dgm:pt>
    <dgm:pt modelId="{C0C42C76-EA89-4695-AA1E-82FA796BCDE8}" type="pres">
      <dgm:prSet presAssocID="{C6732575-4043-431B-9660-9DE1CA6294A1}" presName="compNode" presStyleCnt="0"/>
      <dgm:spPr/>
    </dgm:pt>
    <dgm:pt modelId="{741A2757-7CBB-4196-9582-37EB6D440D9F}" type="pres">
      <dgm:prSet presAssocID="{C6732575-4043-431B-9660-9DE1CA6294A1}" presName="iconBgRect" presStyleLbl="bgShp" presStyleIdx="0" presStyleCnt="6"/>
      <dgm:spPr/>
    </dgm:pt>
    <dgm:pt modelId="{8FA710E3-B4DF-4DA7-8FCA-247BD3877C9B}" type="pres">
      <dgm:prSet presAssocID="{C6732575-4043-431B-9660-9DE1CA6294A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outline"/>
        </a:ext>
      </dgm:extLst>
    </dgm:pt>
    <dgm:pt modelId="{441F7E70-6146-41C8-9A55-42B3FD9A8A32}" type="pres">
      <dgm:prSet presAssocID="{C6732575-4043-431B-9660-9DE1CA6294A1}" presName="spaceRect" presStyleCnt="0"/>
      <dgm:spPr/>
    </dgm:pt>
    <dgm:pt modelId="{D08EF137-7D0E-420D-833F-E8D6F4CFC4A6}" type="pres">
      <dgm:prSet presAssocID="{C6732575-4043-431B-9660-9DE1CA6294A1}" presName="textRect" presStyleLbl="revTx" presStyleIdx="0" presStyleCnt="6">
        <dgm:presLayoutVars>
          <dgm:chMax val="1"/>
          <dgm:chPref val="1"/>
        </dgm:presLayoutVars>
      </dgm:prSet>
      <dgm:spPr/>
    </dgm:pt>
    <dgm:pt modelId="{0BEE25C1-38CD-4931-AA01-C91B371EAF80}" type="pres">
      <dgm:prSet presAssocID="{6A6556FB-F2F8-4078-B11A-8A5B2242DF2A}" presName="sibTrans" presStyleLbl="sibTrans2D1" presStyleIdx="0" presStyleCnt="0"/>
      <dgm:spPr/>
    </dgm:pt>
    <dgm:pt modelId="{18345A6E-5127-4E8A-BB51-D189F778E0A8}" type="pres">
      <dgm:prSet presAssocID="{C16C92DB-C7C3-4AAE-AD64-B9D67FCF6F73}" presName="compNode" presStyleCnt="0"/>
      <dgm:spPr/>
    </dgm:pt>
    <dgm:pt modelId="{A17DFD26-6033-43B6-8B6A-8F61F5F54256}" type="pres">
      <dgm:prSet presAssocID="{C16C92DB-C7C3-4AAE-AD64-B9D67FCF6F73}" presName="iconBgRect" presStyleLbl="bgShp" presStyleIdx="1" presStyleCnt="6"/>
      <dgm:spPr/>
    </dgm:pt>
    <dgm:pt modelId="{C728DAFB-18EB-4839-87F0-4A33D22F35C8}" type="pres">
      <dgm:prSet presAssocID="{C16C92DB-C7C3-4AAE-AD64-B9D67FCF6F7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F5EE53A-BE23-4114-AC2E-3F5591F79FC5}" type="pres">
      <dgm:prSet presAssocID="{C16C92DB-C7C3-4AAE-AD64-B9D67FCF6F73}" presName="spaceRect" presStyleCnt="0"/>
      <dgm:spPr/>
    </dgm:pt>
    <dgm:pt modelId="{60BA1758-2C7E-45A6-8934-A19226657C17}" type="pres">
      <dgm:prSet presAssocID="{C16C92DB-C7C3-4AAE-AD64-B9D67FCF6F73}" presName="textRect" presStyleLbl="revTx" presStyleIdx="1" presStyleCnt="6">
        <dgm:presLayoutVars>
          <dgm:chMax val="1"/>
          <dgm:chPref val="1"/>
        </dgm:presLayoutVars>
      </dgm:prSet>
      <dgm:spPr/>
    </dgm:pt>
    <dgm:pt modelId="{F4721A28-A75B-4FA2-950C-54D76C9A8201}" type="pres">
      <dgm:prSet presAssocID="{C47008DE-83A1-42D1-8F4F-02A3D544A36F}" presName="sibTrans" presStyleLbl="sibTrans2D1" presStyleIdx="0" presStyleCnt="0"/>
      <dgm:spPr/>
    </dgm:pt>
    <dgm:pt modelId="{C5992DD4-1250-4CDC-87D9-607ADAAAB75C}" type="pres">
      <dgm:prSet presAssocID="{84D542E2-2007-40C4-A4F6-F928521A195E}" presName="compNode" presStyleCnt="0"/>
      <dgm:spPr/>
    </dgm:pt>
    <dgm:pt modelId="{E102F37D-2837-46F0-A67B-39BA6E628452}" type="pres">
      <dgm:prSet presAssocID="{84D542E2-2007-40C4-A4F6-F928521A195E}" presName="iconBgRect" presStyleLbl="bgShp" presStyleIdx="2" presStyleCnt="6"/>
      <dgm:spPr/>
    </dgm:pt>
    <dgm:pt modelId="{879EE916-B3D9-4389-BD24-CA6FDD417413}" type="pres">
      <dgm:prSet presAssocID="{84D542E2-2007-40C4-A4F6-F928521A195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4E10E1C-8AAC-4E56-BC6E-657CE5702E6F}" type="pres">
      <dgm:prSet presAssocID="{84D542E2-2007-40C4-A4F6-F928521A195E}" presName="spaceRect" presStyleCnt="0"/>
      <dgm:spPr/>
    </dgm:pt>
    <dgm:pt modelId="{6CB947D3-F795-4AC2-8ADD-9ABD068B8E6F}" type="pres">
      <dgm:prSet presAssocID="{84D542E2-2007-40C4-A4F6-F928521A195E}" presName="textRect" presStyleLbl="revTx" presStyleIdx="2" presStyleCnt="6">
        <dgm:presLayoutVars>
          <dgm:chMax val="1"/>
          <dgm:chPref val="1"/>
        </dgm:presLayoutVars>
      </dgm:prSet>
      <dgm:spPr/>
    </dgm:pt>
    <dgm:pt modelId="{10AF3B89-9D24-4AF1-B461-19F3D2507A65}" type="pres">
      <dgm:prSet presAssocID="{4F286B5C-0833-46D7-84E1-CED5CA8CD34B}" presName="sibTrans" presStyleLbl="sibTrans2D1" presStyleIdx="0" presStyleCnt="0"/>
      <dgm:spPr/>
    </dgm:pt>
    <dgm:pt modelId="{D7868E6E-523A-4D8C-B41E-FC6D447DFE05}" type="pres">
      <dgm:prSet presAssocID="{EC3E447B-6E8F-4914-9831-A49F5D09F85A}" presName="compNode" presStyleCnt="0"/>
      <dgm:spPr/>
    </dgm:pt>
    <dgm:pt modelId="{46FD5384-C25A-4814-9A7A-6518FB7D990B}" type="pres">
      <dgm:prSet presAssocID="{EC3E447B-6E8F-4914-9831-A49F5D09F85A}" presName="iconBgRect" presStyleLbl="bgShp" presStyleIdx="3" presStyleCnt="6"/>
      <dgm:spPr/>
    </dgm:pt>
    <dgm:pt modelId="{6531028B-F0BC-4AD2-B118-3537FB5CC4E2}" type="pres">
      <dgm:prSet presAssocID="{EC3E447B-6E8F-4914-9831-A49F5D09F85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asses with solid fill"/>
        </a:ext>
      </dgm:extLst>
    </dgm:pt>
    <dgm:pt modelId="{CFE7034F-C5ED-4170-ABD2-41B3086F65C1}" type="pres">
      <dgm:prSet presAssocID="{EC3E447B-6E8F-4914-9831-A49F5D09F85A}" presName="spaceRect" presStyleCnt="0"/>
      <dgm:spPr/>
    </dgm:pt>
    <dgm:pt modelId="{276E5F5B-0658-44AE-9B8B-377267166B21}" type="pres">
      <dgm:prSet presAssocID="{EC3E447B-6E8F-4914-9831-A49F5D09F85A}" presName="textRect" presStyleLbl="revTx" presStyleIdx="3" presStyleCnt="6">
        <dgm:presLayoutVars>
          <dgm:chMax val="1"/>
          <dgm:chPref val="1"/>
        </dgm:presLayoutVars>
      </dgm:prSet>
      <dgm:spPr/>
    </dgm:pt>
    <dgm:pt modelId="{F6FDFE2F-71B9-4B5D-9302-C78F9A5FED37}" type="pres">
      <dgm:prSet presAssocID="{D24A57BF-3F92-4025-8988-EAA9FE4F6CDB}" presName="sibTrans" presStyleLbl="sibTrans2D1" presStyleIdx="0" presStyleCnt="0"/>
      <dgm:spPr/>
    </dgm:pt>
    <dgm:pt modelId="{5C1DDF6C-2362-4F39-8EDA-29228D1F036F}" type="pres">
      <dgm:prSet presAssocID="{B047821E-0F64-4821-AEAE-0978D63EC0F2}" presName="compNode" presStyleCnt="0"/>
      <dgm:spPr/>
    </dgm:pt>
    <dgm:pt modelId="{D937D5A9-7F03-4BC9-AD70-C5118F2997C4}" type="pres">
      <dgm:prSet presAssocID="{B047821E-0F64-4821-AEAE-0978D63EC0F2}" presName="iconBgRect" presStyleLbl="bgShp" presStyleIdx="4" presStyleCnt="6"/>
      <dgm:spPr/>
    </dgm:pt>
    <dgm:pt modelId="{98BA6888-AFAB-4D26-9A5D-E8E3449162F0}" type="pres">
      <dgm:prSet presAssocID="{B047821E-0F64-4821-AEAE-0978D63EC0F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C4EECD77-9567-4ED5-A3AE-CC786E82CE8A}" type="pres">
      <dgm:prSet presAssocID="{B047821E-0F64-4821-AEAE-0978D63EC0F2}" presName="spaceRect" presStyleCnt="0"/>
      <dgm:spPr/>
    </dgm:pt>
    <dgm:pt modelId="{69270707-09EE-4C05-B58E-18C6B1731F56}" type="pres">
      <dgm:prSet presAssocID="{B047821E-0F64-4821-AEAE-0978D63EC0F2}" presName="textRect" presStyleLbl="revTx" presStyleIdx="4" presStyleCnt="6">
        <dgm:presLayoutVars>
          <dgm:chMax val="1"/>
          <dgm:chPref val="1"/>
        </dgm:presLayoutVars>
      </dgm:prSet>
      <dgm:spPr/>
    </dgm:pt>
    <dgm:pt modelId="{25954625-BAE6-46EC-A4BD-BA2639AFD2CA}" type="pres">
      <dgm:prSet presAssocID="{75EA1AAD-6848-4A09-A03F-D9ECCC4F01BF}" presName="sibTrans" presStyleLbl="sibTrans2D1" presStyleIdx="0" presStyleCnt="0"/>
      <dgm:spPr/>
    </dgm:pt>
    <dgm:pt modelId="{495528DE-97B4-427D-9A96-7050CAF4A8C0}" type="pres">
      <dgm:prSet presAssocID="{69682C8F-A9E1-48BA-9D5F-30EEC732948F}" presName="compNode" presStyleCnt="0"/>
      <dgm:spPr/>
    </dgm:pt>
    <dgm:pt modelId="{EAE46B1E-F4D2-4E8D-A2CA-DA941FD2D1BB}" type="pres">
      <dgm:prSet presAssocID="{69682C8F-A9E1-48BA-9D5F-30EEC732948F}" presName="iconBgRect" presStyleLbl="bgShp" presStyleIdx="5" presStyleCnt="6"/>
      <dgm:spPr/>
    </dgm:pt>
    <dgm:pt modelId="{DCA2B57C-6C99-460A-8DB5-C6A26DCA6582}" type="pres">
      <dgm:prSet presAssocID="{69682C8F-A9E1-48BA-9D5F-30EEC732948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D3D9F734-5896-4B63-9C5C-F5227F6C1EDC}" type="pres">
      <dgm:prSet presAssocID="{69682C8F-A9E1-48BA-9D5F-30EEC732948F}" presName="spaceRect" presStyleCnt="0"/>
      <dgm:spPr/>
    </dgm:pt>
    <dgm:pt modelId="{6E063B0D-6DF7-47A5-8AF5-572E9B2E3D0C}" type="pres">
      <dgm:prSet presAssocID="{69682C8F-A9E1-48BA-9D5F-30EEC732948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A5F8604-C2CF-4281-B292-0A55CF587DB8}" type="presOf" srcId="{EC3E447B-6E8F-4914-9831-A49F5D09F85A}" destId="{276E5F5B-0658-44AE-9B8B-377267166B21}" srcOrd="0" destOrd="0" presId="urn:microsoft.com/office/officeart/2018/2/layout/IconCircleList"/>
    <dgm:cxn modelId="{B4DBF204-F998-40FC-8971-AC8FBDEA3B9B}" srcId="{B2C62CB3-5335-45A7-BB14-9C700A22DAF6}" destId="{69682C8F-A9E1-48BA-9D5F-30EEC732948F}" srcOrd="5" destOrd="0" parTransId="{904A4FAD-3727-4FBA-AC67-8C5C75CE67B8}" sibTransId="{0D41856C-A55A-4D34-BA26-0556C810E9AE}"/>
    <dgm:cxn modelId="{70976E19-414D-4A52-A857-872157A9C053}" type="presOf" srcId="{4F286B5C-0833-46D7-84E1-CED5CA8CD34B}" destId="{10AF3B89-9D24-4AF1-B461-19F3D2507A65}" srcOrd="0" destOrd="0" presId="urn:microsoft.com/office/officeart/2018/2/layout/IconCircleList"/>
    <dgm:cxn modelId="{D44A8C36-1147-483E-BFB8-71FA6C20A22A}" type="presOf" srcId="{69682C8F-A9E1-48BA-9D5F-30EEC732948F}" destId="{6E063B0D-6DF7-47A5-8AF5-572E9B2E3D0C}" srcOrd="0" destOrd="0" presId="urn:microsoft.com/office/officeart/2018/2/layout/IconCircleList"/>
    <dgm:cxn modelId="{5BFCD740-D70A-43EF-AA6D-F4F8B9B0A0D9}" type="presOf" srcId="{C47008DE-83A1-42D1-8F4F-02A3D544A36F}" destId="{F4721A28-A75B-4FA2-950C-54D76C9A8201}" srcOrd="0" destOrd="0" presId="urn:microsoft.com/office/officeart/2018/2/layout/IconCircleList"/>
    <dgm:cxn modelId="{CF6E5E46-FC28-48D3-B08C-C03E6C053C1F}" srcId="{B2C62CB3-5335-45A7-BB14-9C700A22DAF6}" destId="{B047821E-0F64-4821-AEAE-0978D63EC0F2}" srcOrd="4" destOrd="0" parTransId="{C68ABB22-F2D7-4C7A-8002-8D5A35AB9CF1}" sibTransId="{75EA1AAD-6848-4A09-A03F-D9ECCC4F01BF}"/>
    <dgm:cxn modelId="{844DE946-6D43-4AA5-8E44-B3F9B76F038C}" type="presOf" srcId="{C16C92DB-C7C3-4AAE-AD64-B9D67FCF6F73}" destId="{60BA1758-2C7E-45A6-8934-A19226657C17}" srcOrd="0" destOrd="0" presId="urn:microsoft.com/office/officeart/2018/2/layout/IconCircleList"/>
    <dgm:cxn modelId="{8D7E614A-6350-4AB6-947B-BB214E6F4D0B}" type="presOf" srcId="{84D542E2-2007-40C4-A4F6-F928521A195E}" destId="{6CB947D3-F795-4AC2-8ADD-9ABD068B8E6F}" srcOrd="0" destOrd="0" presId="urn:microsoft.com/office/officeart/2018/2/layout/IconCircleList"/>
    <dgm:cxn modelId="{88E7C95A-C5AC-40C0-A33E-6E2A5A4F74CE}" srcId="{B2C62CB3-5335-45A7-BB14-9C700A22DAF6}" destId="{EC3E447B-6E8F-4914-9831-A49F5D09F85A}" srcOrd="3" destOrd="0" parTransId="{37930D82-1025-4EDF-9975-B1FB3DD25CE3}" sibTransId="{D24A57BF-3F92-4025-8988-EAA9FE4F6CDB}"/>
    <dgm:cxn modelId="{FEEDDA61-42E6-4713-BE6F-A983B6B64934}" type="presOf" srcId="{D24A57BF-3F92-4025-8988-EAA9FE4F6CDB}" destId="{F6FDFE2F-71B9-4B5D-9302-C78F9A5FED37}" srcOrd="0" destOrd="0" presId="urn:microsoft.com/office/officeart/2018/2/layout/IconCircleList"/>
    <dgm:cxn modelId="{C95FA062-48FE-41C6-AF19-C0010D17E538}" srcId="{B2C62CB3-5335-45A7-BB14-9C700A22DAF6}" destId="{C6732575-4043-431B-9660-9DE1CA6294A1}" srcOrd="0" destOrd="0" parTransId="{59EA94AF-D5E7-49A0-8DBD-8365488491B1}" sibTransId="{6A6556FB-F2F8-4078-B11A-8A5B2242DF2A}"/>
    <dgm:cxn modelId="{ED5FAB69-E652-438E-B846-6DFCEA8D4DEA}" type="presOf" srcId="{B2C62CB3-5335-45A7-BB14-9C700A22DAF6}" destId="{6879DABB-E6F2-4309-860C-BE29D0D4676C}" srcOrd="0" destOrd="0" presId="urn:microsoft.com/office/officeart/2018/2/layout/IconCircleList"/>
    <dgm:cxn modelId="{D420F4A0-D271-41BC-B766-CE1531677181}" type="presOf" srcId="{75EA1AAD-6848-4A09-A03F-D9ECCC4F01BF}" destId="{25954625-BAE6-46EC-A4BD-BA2639AFD2CA}" srcOrd="0" destOrd="0" presId="urn:microsoft.com/office/officeart/2018/2/layout/IconCircleList"/>
    <dgm:cxn modelId="{DC8B6BA5-31AC-42FD-A9CA-8E7D894018AA}" srcId="{B2C62CB3-5335-45A7-BB14-9C700A22DAF6}" destId="{84D542E2-2007-40C4-A4F6-F928521A195E}" srcOrd="2" destOrd="0" parTransId="{2C8044DC-54D9-4ED1-9982-39EBF5A80812}" sibTransId="{4F286B5C-0833-46D7-84E1-CED5CA8CD34B}"/>
    <dgm:cxn modelId="{2E36E3A9-A7CC-446F-A2B8-508F3CAFC3F9}" type="presOf" srcId="{B047821E-0F64-4821-AEAE-0978D63EC0F2}" destId="{69270707-09EE-4C05-B58E-18C6B1731F56}" srcOrd="0" destOrd="0" presId="urn:microsoft.com/office/officeart/2018/2/layout/IconCircleList"/>
    <dgm:cxn modelId="{8E5C99CB-C438-461F-AD40-C549E8174F93}" srcId="{B2C62CB3-5335-45A7-BB14-9C700A22DAF6}" destId="{C16C92DB-C7C3-4AAE-AD64-B9D67FCF6F73}" srcOrd="1" destOrd="0" parTransId="{B54E6A76-BE50-46ED-A3ED-3AF767B95DFA}" sibTransId="{C47008DE-83A1-42D1-8F4F-02A3D544A36F}"/>
    <dgm:cxn modelId="{1B8B30D8-3C2F-44CD-B987-0051889ED450}" type="presOf" srcId="{6A6556FB-F2F8-4078-B11A-8A5B2242DF2A}" destId="{0BEE25C1-38CD-4931-AA01-C91B371EAF80}" srcOrd="0" destOrd="0" presId="urn:microsoft.com/office/officeart/2018/2/layout/IconCircleList"/>
    <dgm:cxn modelId="{C8DCE9EF-B207-4A8F-8B82-D454A0100100}" type="presOf" srcId="{C6732575-4043-431B-9660-9DE1CA6294A1}" destId="{D08EF137-7D0E-420D-833F-E8D6F4CFC4A6}" srcOrd="0" destOrd="0" presId="urn:microsoft.com/office/officeart/2018/2/layout/IconCircleList"/>
    <dgm:cxn modelId="{9A095913-A101-4A7D-A9AE-55E225F4A02C}" type="presParOf" srcId="{6879DABB-E6F2-4309-860C-BE29D0D4676C}" destId="{764C528D-29F6-4EBC-9A00-D6218929A34B}" srcOrd="0" destOrd="0" presId="urn:microsoft.com/office/officeart/2018/2/layout/IconCircleList"/>
    <dgm:cxn modelId="{5D5423B7-CDBD-4ECA-AE0F-3910C7E9F3D4}" type="presParOf" srcId="{764C528D-29F6-4EBC-9A00-D6218929A34B}" destId="{C0C42C76-EA89-4695-AA1E-82FA796BCDE8}" srcOrd="0" destOrd="0" presId="urn:microsoft.com/office/officeart/2018/2/layout/IconCircleList"/>
    <dgm:cxn modelId="{9038240F-21E9-47DA-A10F-DF0A76F4892E}" type="presParOf" srcId="{C0C42C76-EA89-4695-AA1E-82FA796BCDE8}" destId="{741A2757-7CBB-4196-9582-37EB6D440D9F}" srcOrd="0" destOrd="0" presId="urn:microsoft.com/office/officeart/2018/2/layout/IconCircleList"/>
    <dgm:cxn modelId="{4BDFDE4D-8128-4926-B48B-6BA4718315A7}" type="presParOf" srcId="{C0C42C76-EA89-4695-AA1E-82FA796BCDE8}" destId="{8FA710E3-B4DF-4DA7-8FCA-247BD3877C9B}" srcOrd="1" destOrd="0" presId="urn:microsoft.com/office/officeart/2018/2/layout/IconCircleList"/>
    <dgm:cxn modelId="{B00AC1D5-DF5E-4160-BB3D-AA14478F4378}" type="presParOf" srcId="{C0C42C76-EA89-4695-AA1E-82FA796BCDE8}" destId="{441F7E70-6146-41C8-9A55-42B3FD9A8A32}" srcOrd="2" destOrd="0" presId="urn:microsoft.com/office/officeart/2018/2/layout/IconCircleList"/>
    <dgm:cxn modelId="{B49F55D7-DC71-4E44-8144-AC0B0B102A04}" type="presParOf" srcId="{C0C42C76-EA89-4695-AA1E-82FA796BCDE8}" destId="{D08EF137-7D0E-420D-833F-E8D6F4CFC4A6}" srcOrd="3" destOrd="0" presId="urn:microsoft.com/office/officeart/2018/2/layout/IconCircleList"/>
    <dgm:cxn modelId="{9623F71C-A182-4CB1-B322-F2CC3A5DF381}" type="presParOf" srcId="{764C528D-29F6-4EBC-9A00-D6218929A34B}" destId="{0BEE25C1-38CD-4931-AA01-C91B371EAF80}" srcOrd="1" destOrd="0" presId="urn:microsoft.com/office/officeart/2018/2/layout/IconCircleList"/>
    <dgm:cxn modelId="{CB345B0A-5D1C-4A32-87FA-800B0A39B6C0}" type="presParOf" srcId="{764C528D-29F6-4EBC-9A00-D6218929A34B}" destId="{18345A6E-5127-4E8A-BB51-D189F778E0A8}" srcOrd="2" destOrd="0" presId="urn:microsoft.com/office/officeart/2018/2/layout/IconCircleList"/>
    <dgm:cxn modelId="{4FC20D0A-3928-4E4A-A88E-01A85F763CDA}" type="presParOf" srcId="{18345A6E-5127-4E8A-BB51-D189F778E0A8}" destId="{A17DFD26-6033-43B6-8B6A-8F61F5F54256}" srcOrd="0" destOrd="0" presId="urn:microsoft.com/office/officeart/2018/2/layout/IconCircleList"/>
    <dgm:cxn modelId="{4D6E2902-2577-4750-AADC-2384DD02F698}" type="presParOf" srcId="{18345A6E-5127-4E8A-BB51-D189F778E0A8}" destId="{C728DAFB-18EB-4839-87F0-4A33D22F35C8}" srcOrd="1" destOrd="0" presId="urn:microsoft.com/office/officeart/2018/2/layout/IconCircleList"/>
    <dgm:cxn modelId="{489DCC47-9021-4125-8ED7-D932B5A9BFE1}" type="presParOf" srcId="{18345A6E-5127-4E8A-BB51-D189F778E0A8}" destId="{7F5EE53A-BE23-4114-AC2E-3F5591F79FC5}" srcOrd="2" destOrd="0" presId="urn:microsoft.com/office/officeart/2018/2/layout/IconCircleList"/>
    <dgm:cxn modelId="{6E5CFB1B-4C8A-4E5B-A043-2F8DD9E70420}" type="presParOf" srcId="{18345A6E-5127-4E8A-BB51-D189F778E0A8}" destId="{60BA1758-2C7E-45A6-8934-A19226657C17}" srcOrd="3" destOrd="0" presId="urn:microsoft.com/office/officeart/2018/2/layout/IconCircleList"/>
    <dgm:cxn modelId="{381796A3-7CFF-4DAF-8AAD-9E815386858F}" type="presParOf" srcId="{764C528D-29F6-4EBC-9A00-D6218929A34B}" destId="{F4721A28-A75B-4FA2-950C-54D76C9A8201}" srcOrd="3" destOrd="0" presId="urn:microsoft.com/office/officeart/2018/2/layout/IconCircleList"/>
    <dgm:cxn modelId="{B4E9FAB9-C0F0-406B-AADC-BDFBA753AC1B}" type="presParOf" srcId="{764C528D-29F6-4EBC-9A00-D6218929A34B}" destId="{C5992DD4-1250-4CDC-87D9-607ADAAAB75C}" srcOrd="4" destOrd="0" presId="urn:microsoft.com/office/officeart/2018/2/layout/IconCircleList"/>
    <dgm:cxn modelId="{40CC2127-D676-4C35-80E8-3034B02D9379}" type="presParOf" srcId="{C5992DD4-1250-4CDC-87D9-607ADAAAB75C}" destId="{E102F37D-2837-46F0-A67B-39BA6E628452}" srcOrd="0" destOrd="0" presId="urn:microsoft.com/office/officeart/2018/2/layout/IconCircleList"/>
    <dgm:cxn modelId="{F6D26C75-A4A0-4AA7-B5E9-3043598C771D}" type="presParOf" srcId="{C5992DD4-1250-4CDC-87D9-607ADAAAB75C}" destId="{879EE916-B3D9-4389-BD24-CA6FDD417413}" srcOrd="1" destOrd="0" presId="urn:microsoft.com/office/officeart/2018/2/layout/IconCircleList"/>
    <dgm:cxn modelId="{2A900601-3C3B-4533-B533-B10A50CBFABA}" type="presParOf" srcId="{C5992DD4-1250-4CDC-87D9-607ADAAAB75C}" destId="{B4E10E1C-8AAC-4E56-BC6E-657CE5702E6F}" srcOrd="2" destOrd="0" presId="urn:microsoft.com/office/officeart/2018/2/layout/IconCircleList"/>
    <dgm:cxn modelId="{24E4B14C-F9AB-4418-9EE4-BDF7EE802D6B}" type="presParOf" srcId="{C5992DD4-1250-4CDC-87D9-607ADAAAB75C}" destId="{6CB947D3-F795-4AC2-8ADD-9ABD068B8E6F}" srcOrd="3" destOrd="0" presId="urn:microsoft.com/office/officeart/2018/2/layout/IconCircleList"/>
    <dgm:cxn modelId="{DC24178B-DC1D-4ADC-A041-E4C13F0F91DA}" type="presParOf" srcId="{764C528D-29F6-4EBC-9A00-D6218929A34B}" destId="{10AF3B89-9D24-4AF1-B461-19F3D2507A65}" srcOrd="5" destOrd="0" presId="urn:microsoft.com/office/officeart/2018/2/layout/IconCircleList"/>
    <dgm:cxn modelId="{1AE36A34-A8AF-434D-97B1-B82A59957383}" type="presParOf" srcId="{764C528D-29F6-4EBC-9A00-D6218929A34B}" destId="{D7868E6E-523A-4D8C-B41E-FC6D447DFE05}" srcOrd="6" destOrd="0" presId="urn:microsoft.com/office/officeart/2018/2/layout/IconCircleList"/>
    <dgm:cxn modelId="{D7085163-0334-4C91-9913-45EBCC4BF45C}" type="presParOf" srcId="{D7868E6E-523A-4D8C-B41E-FC6D447DFE05}" destId="{46FD5384-C25A-4814-9A7A-6518FB7D990B}" srcOrd="0" destOrd="0" presId="urn:microsoft.com/office/officeart/2018/2/layout/IconCircleList"/>
    <dgm:cxn modelId="{BA12D85B-6973-4509-96DF-04F52DA60180}" type="presParOf" srcId="{D7868E6E-523A-4D8C-B41E-FC6D447DFE05}" destId="{6531028B-F0BC-4AD2-B118-3537FB5CC4E2}" srcOrd="1" destOrd="0" presId="urn:microsoft.com/office/officeart/2018/2/layout/IconCircleList"/>
    <dgm:cxn modelId="{8571D8C7-5613-4120-8C05-8D6933A08B72}" type="presParOf" srcId="{D7868E6E-523A-4D8C-B41E-FC6D447DFE05}" destId="{CFE7034F-C5ED-4170-ABD2-41B3086F65C1}" srcOrd="2" destOrd="0" presId="urn:microsoft.com/office/officeart/2018/2/layout/IconCircleList"/>
    <dgm:cxn modelId="{41D78217-BDF2-499D-BA24-34258DBB8524}" type="presParOf" srcId="{D7868E6E-523A-4D8C-B41E-FC6D447DFE05}" destId="{276E5F5B-0658-44AE-9B8B-377267166B21}" srcOrd="3" destOrd="0" presId="urn:microsoft.com/office/officeart/2018/2/layout/IconCircleList"/>
    <dgm:cxn modelId="{BB6B377D-9838-4FDC-B7AC-D4AC876E17A3}" type="presParOf" srcId="{764C528D-29F6-4EBC-9A00-D6218929A34B}" destId="{F6FDFE2F-71B9-4B5D-9302-C78F9A5FED37}" srcOrd="7" destOrd="0" presId="urn:microsoft.com/office/officeart/2018/2/layout/IconCircleList"/>
    <dgm:cxn modelId="{E5075595-6410-4308-954E-4ABE34141325}" type="presParOf" srcId="{764C528D-29F6-4EBC-9A00-D6218929A34B}" destId="{5C1DDF6C-2362-4F39-8EDA-29228D1F036F}" srcOrd="8" destOrd="0" presId="urn:microsoft.com/office/officeart/2018/2/layout/IconCircleList"/>
    <dgm:cxn modelId="{9E51A36D-A8CF-4963-9AD9-E00AA29BFBE1}" type="presParOf" srcId="{5C1DDF6C-2362-4F39-8EDA-29228D1F036F}" destId="{D937D5A9-7F03-4BC9-AD70-C5118F2997C4}" srcOrd="0" destOrd="0" presId="urn:microsoft.com/office/officeart/2018/2/layout/IconCircleList"/>
    <dgm:cxn modelId="{322BD305-1CA6-4561-BE8E-ADE8A72499B4}" type="presParOf" srcId="{5C1DDF6C-2362-4F39-8EDA-29228D1F036F}" destId="{98BA6888-AFAB-4D26-9A5D-E8E3449162F0}" srcOrd="1" destOrd="0" presId="urn:microsoft.com/office/officeart/2018/2/layout/IconCircleList"/>
    <dgm:cxn modelId="{AF35AD0B-331C-426A-8DDF-574F46D889AA}" type="presParOf" srcId="{5C1DDF6C-2362-4F39-8EDA-29228D1F036F}" destId="{C4EECD77-9567-4ED5-A3AE-CC786E82CE8A}" srcOrd="2" destOrd="0" presId="urn:microsoft.com/office/officeart/2018/2/layout/IconCircleList"/>
    <dgm:cxn modelId="{0C4DE443-9A5B-4CC4-BA82-E4327F2F5751}" type="presParOf" srcId="{5C1DDF6C-2362-4F39-8EDA-29228D1F036F}" destId="{69270707-09EE-4C05-B58E-18C6B1731F56}" srcOrd="3" destOrd="0" presId="urn:microsoft.com/office/officeart/2018/2/layout/IconCircleList"/>
    <dgm:cxn modelId="{D66D2CFF-B3D6-425A-9159-CCE98B112917}" type="presParOf" srcId="{764C528D-29F6-4EBC-9A00-D6218929A34B}" destId="{25954625-BAE6-46EC-A4BD-BA2639AFD2CA}" srcOrd="9" destOrd="0" presId="urn:microsoft.com/office/officeart/2018/2/layout/IconCircleList"/>
    <dgm:cxn modelId="{A76308DC-9DA6-40AF-BE41-F25DB56BC732}" type="presParOf" srcId="{764C528D-29F6-4EBC-9A00-D6218929A34B}" destId="{495528DE-97B4-427D-9A96-7050CAF4A8C0}" srcOrd="10" destOrd="0" presId="urn:microsoft.com/office/officeart/2018/2/layout/IconCircleList"/>
    <dgm:cxn modelId="{C22E5B35-0842-4B1E-BEC3-37DB1AFDA0B2}" type="presParOf" srcId="{495528DE-97B4-427D-9A96-7050CAF4A8C0}" destId="{EAE46B1E-F4D2-4E8D-A2CA-DA941FD2D1BB}" srcOrd="0" destOrd="0" presId="urn:microsoft.com/office/officeart/2018/2/layout/IconCircleList"/>
    <dgm:cxn modelId="{E9462F07-F7B2-4E23-BFD1-11BE0E39A491}" type="presParOf" srcId="{495528DE-97B4-427D-9A96-7050CAF4A8C0}" destId="{DCA2B57C-6C99-460A-8DB5-C6A26DCA6582}" srcOrd="1" destOrd="0" presId="urn:microsoft.com/office/officeart/2018/2/layout/IconCircleList"/>
    <dgm:cxn modelId="{3E2E3E9B-A451-4F1E-88C0-8D4D5E90D422}" type="presParOf" srcId="{495528DE-97B4-427D-9A96-7050CAF4A8C0}" destId="{D3D9F734-5896-4B63-9C5C-F5227F6C1EDC}" srcOrd="2" destOrd="0" presId="urn:microsoft.com/office/officeart/2018/2/layout/IconCircleList"/>
    <dgm:cxn modelId="{E201BA7F-ADB9-4D9D-9F42-3942279E6085}" type="presParOf" srcId="{495528DE-97B4-427D-9A96-7050CAF4A8C0}" destId="{6E063B0D-6DF7-47A5-8AF5-572E9B2E3D0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1E6555A-8403-4FA4-9536-797D8DF7F049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6BA81D-5513-4F60-AA57-5898FA74CDBF}">
      <dgm:prSet/>
      <dgm:spPr/>
      <dgm:t>
        <a:bodyPr/>
        <a:lstStyle/>
        <a:p>
          <a:r>
            <a:rPr lang="en-US"/>
            <a:t>Strengths:</a:t>
          </a:r>
        </a:p>
      </dgm:t>
    </dgm:pt>
    <dgm:pt modelId="{DCA99DE9-826F-49C2-845E-001D5BC87247}" type="parTrans" cxnId="{8B250E4B-9F4C-4D23-8450-12087D683027}">
      <dgm:prSet/>
      <dgm:spPr/>
      <dgm:t>
        <a:bodyPr/>
        <a:lstStyle/>
        <a:p>
          <a:endParaRPr lang="en-US"/>
        </a:p>
      </dgm:t>
    </dgm:pt>
    <dgm:pt modelId="{F908F0C7-AAD6-4903-8E4F-670F6B8AC128}" type="sibTrans" cxnId="{8B250E4B-9F4C-4D23-8450-12087D683027}">
      <dgm:prSet/>
      <dgm:spPr/>
      <dgm:t>
        <a:bodyPr/>
        <a:lstStyle/>
        <a:p>
          <a:endParaRPr lang="en-US"/>
        </a:p>
      </dgm:t>
    </dgm:pt>
    <dgm:pt modelId="{7EEF5813-39B9-4123-82D7-D22A1516E9BD}">
      <dgm:prSet/>
      <dgm:spPr/>
      <dgm:t>
        <a:bodyPr/>
        <a:lstStyle/>
        <a:p>
          <a:r>
            <a:rPr lang="en-US"/>
            <a:t>Contact move-play is highly accurate</a:t>
          </a:r>
        </a:p>
      </dgm:t>
    </dgm:pt>
    <dgm:pt modelId="{F78D0799-5ADE-4834-AC9B-A1DFCF36F042}" type="parTrans" cxnId="{00CEF88F-C0EB-4156-AF22-2516313E106C}">
      <dgm:prSet/>
      <dgm:spPr/>
      <dgm:t>
        <a:bodyPr/>
        <a:lstStyle/>
        <a:p>
          <a:endParaRPr lang="en-US"/>
        </a:p>
      </dgm:t>
    </dgm:pt>
    <dgm:pt modelId="{4887EFBE-C0CE-464F-A45F-0806AEE2AE08}" type="sibTrans" cxnId="{00CEF88F-C0EB-4156-AF22-2516313E106C}">
      <dgm:prSet/>
      <dgm:spPr/>
      <dgm:t>
        <a:bodyPr/>
        <a:lstStyle/>
        <a:p>
          <a:endParaRPr lang="en-US"/>
        </a:p>
      </dgm:t>
    </dgm:pt>
    <dgm:pt modelId="{4C1FD74F-7EF8-442E-B114-9EC09D1F5B94}">
      <dgm:prSet/>
      <dgm:spPr/>
      <dgm:t>
        <a:bodyPr/>
        <a:lstStyle/>
        <a:p>
          <a:r>
            <a:rPr lang="en-US"/>
            <a:t>Very good at positioning checkers for bearing off when still in contact positions</a:t>
          </a:r>
        </a:p>
      </dgm:t>
    </dgm:pt>
    <dgm:pt modelId="{FC5665EC-EA7F-412F-A53B-F12A833E0A01}" type="parTrans" cxnId="{44779963-92BE-42ED-8639-B22659F99F0D}">
      <dgm:prSet/>
      <dgm:spPr/>
      <dgm:t>
        <a:bodyPr/>
        <a:lstStyle/>
        <a:p>
          <a:endParaRPr lang="en-US"/>
        </a:p>
      </dgm:t>
    </dgm:pt>
    <dgm:pt modelId="{2902AC3F-3878-4252-AE40-2053D03116B1}" type="sibTrans" cxnId="{44779963-92BE-42ED-8639-B22659F99F0D}">
      <dgm:prSet/>
      <dgm:spPr/>
      <dgm:t>
        <a:bodyPr/>
        <a:lstStyle/>
        <a:p>
          <a:endParaRPr lang="en-US"/>
        </a:p>
      </dgm:t>
    </dgm:pt>
    <dgm:pt modelId="{A23AE764-0DB1-4A80-B315-3AC70C2B7452}">
      <dgm:prSet/>
      <dgm:spPr/>
      <dgm:t>
        <a:bodyPr/>
        <a:lstStyle/>
        <a:p>
          <a:r>
            <a:rPr lang="en-US"/>
            <a:t>Almost perfect opening move selection</a:t>
          </a:r>
        </a:p>
      </dgm:t>
    </dgm:pt>
    <dgm:pt modelId="{B11D40BD-C533-4D5A-B111-32802A75EBFD}" type="parTrans" cxnId="{F009CB48-D87D-4127-94A3-5C2FD6CF39A8}">
      <dgm:prSet/>
      <dgm:spPr/>
      <dgm:t>
        <a:bodyPr/>
        <a:lstStyle/>
        <a:p>
          <a:endParaRPr lang="en-US"/>
        </a:p>
      </dgm:t>
    </dgm:pt>
    <dgm:pt modelId="{AB05E02C-4D63-4471-83A7-458286B9A2AA}" type="sibTrans" cxnId="{F009CB48-D87D-4127-94A3-5C2FD6CF39A8}">
      <dgm:prSet/>
      <dgm:spPr/>
      <dgm:t>
        <a:bodyPr/>
        <a:lstStyle/>
        <a:p>
          <a:endParaRPr lang="en-US"/>
        </a:p>
      </dgm:t>
    </dgm:pt>
    <dgm:pt modelId="{E9929D05-2059-47A5-A4B6-CD67DDA7E3DA}">
      <dgm:prSet/>
      <dgm:spPr/>
      <dgm:t>
        <a:bodyPr/>
        <a:lstStyle/>
        <a:p>
          <a:r>
            <a:rPr lang="en-US"/>
            <a:t>Incredible long-term strategizing</a:t>
          </a:r>
        </a:p>
      </dgm:t>
    </dgm:pt>
    <dgm:pt modelId="{DD010221-2831-4AF4-B372-54009616CB6C}" type="parTrans" cxnId="{1A6A4E0A-8DE7-49E9-9866-12CDC81427CD}">
      <dgm:prSet/>
      <dgm:spPr/>
      <dgm:t>
        <a:bodyPr/>
        <a:lstStyle/>
        <a:p>
          <a:endParaRPr lang="en-US"/>
        </a:p>
      </dgm:t>
    </dgm:pt>
    <dgm:pt modelId="{2383EC63-2F5C-4122-A7DE-16E09AB0FB62}" type="sibTrans" cxnId="{1A6A4E0A-8DE7-49E9-9866-12CDC81427CD}">
      <dgm:prSet/>
      <dgm:spPr/>
      <dgm:t>
        <a:bodyPr/>
        <a:lstStyle/>
        <a:p>
          <a:endParaRPr lang="en-US"/>
        </a:p>
      </dgm:t>
    </dgm:pt>
    <dgm:pt modelId="{DBB2F541-695C-4316-909C-C31701A88D26}">
      <dgm:prSet/>
      <dgm:spPr/>
      <dgm:t>
        <a:bodyPr/>
        <a:lstStyle/>
        <a:p>
          <a:r>
            <a:rPr lang="en-US"/>
            <a:t>Leave ‘anchors’ far back when in a losing position to try and hit the opponent off the board</a:t>
          </a:r>
        </a:p>
      </dgm:t>
    </dgm:pt>
    <dgm:pt modelId="{A95A6735-1564-40B8-A244-17170ACB2352}" type="parTrans" cxnId="{193A0A48-98B7-447E-8C8D-0CDB6586E26D}">
      <dgm:prSet/>
      <dgm:spPr/>
      <dgm:t>
        <a:bodyPr/>
        <a:lstStyle/>
        <a:p>
          <a:endParaRPr lang="en-US"/>
        </a:p>
      </dgm:t>
    </dgm:pt>
    <dgm:pt modelId="{3560760C-4476-4A6B-BAD9-160AD0B0EC7F}" type="sibTrans" cxnId="{193A0A48-98B7-447E-8C8D-0CDB6586E26D}">
      <dgm:prSet/>
      <dgm:spPr/>
      <dgm:t>
        <a:bodyPr/>
        <a:lstStyle/>
        <a:p>
          <a:endParaRPr lang="en-US"/>
        </a:p>
      </dgm:t>
    </dgm:pt>
    <dgm:pt modelId="{028D7FE8-469C-4473-ADF3-1070EFA6056C}">
      <dgm:prSet/>
      <dgm:spPr/>
      <dgm:t>
        <a:bodyPr/>
        <a:lstStyle/>
        <a:p>
          <a:r>
            <a:rPr lang="en-US"/>
            <a:t>Weaknesses:</a:t>
          </a:r>
        </a:p>
      </dgm:t>
    </dgm:pt>
    <dgm:pt modelId="{581C73BC-85EB-4788-B8A5-FEAA947041DC}" type="parTrans" cxnId="{2DE8E3FB-F9CE-4F1B-9243-9B6A1D6CA35C}">
      <dgm:prSet/>
      <dgm:spPr/>
      <dgm:t>
        <a:bodyPr/>
        <a:lstStyle/>
        <a:p>
          <a:endParaRPr lang="en-US"/>
        </a:p>
      </dgm:t>
    </dgm:pt>
    <dgm:pt modelId="{9616B548-F93E-4D41-B8A1-E38B2DC07301}" type="sibTrans" cxnId="{2DE8E3FB-F9CE-4F1B-9243-9B6A1D6CA35C}">
      <dgm:prSet/>
      <dgm:spPr/>
      <dgm:t>
        <a:bodyPr/>
        <a:lstStyle/>
        <a:p>
          <a:endParaRPr lang="en-US"/>
        </a:p>
      </dgm:t>
    </dgm:pt>
    <dgm:pt modelId="{B46D813D-AADE-4981-BD1F-080AFBB2B242}">
      <dgm:prSet/>
      <dgm:spPr/>
      <dgm:t>
        <a:bodyPr/>
        <a:lstStyle/>
        <a:p>
          <a:r>
            <a:rPr lang="en-US" b="1"/>
            <a:t>Absolute</a:t>
          </a:r>
          <a:r>
            <a:rPr lang="en-US"/>
            <a:t> accuracy when predicting outcomes to games</a:t>
          </a:r>
        </a:p>
      </dgm:t>
    </dgm:pt>
    <dgm:pt modelId="{E91BDB68-D3AE-4F84-86FD-85B789146F15}" type="parTrans" cxnId="{C39CD940-92DC-4EE1-B630-D9B18DEECD9D}">
      <dgm:prSet/>
      <dgm:spPr/>
      <dgm:t>
        <a:bodyPr/>
        <a:lstStyle/>
        <a:p>
          <a:endParaRPr lang="en-US"/>
        </a:p>
      </dgm:t>
    </dgm:pt>
    <dgm:pt modelId="{FF29FCC2-93E8-47C8-AD30-5B7BED374273}" type="sibTrans" cxnId="{C39CD940-92DC-4EE1-B630-D9B18DEECD9D}">
      <dgm:prSet/>
      <dgm:spPr/>
      <dgm:t>
        <a:bodyPr/>
        <a:lstStyle/>
        <a:p>
          <a:endParaRPr lang="en-US"/>
        </a:p>
      </dgm:t>
    </dgm:pt>
    <dgm:pt modelId="{A5E8244B-7693-424B-86C0-930D8524C074}">
      <dgm:prSet/>
      <dgm:spPr/>
      <dgm:t>
        <a:bodyPr/>
        <a:lstStyle/>
        <a:p>
          <a:r>
            <a:rPr lang="en-US"/>
            <a:t>Makes suboptimal decisions in bearoff </a:t>
          </a:r>
          <a:r>
            <a:rPr lang="en-US" b="1"/>
            <a:t>races</a:t>
          </a:r>
          <a:endParaRPr lang="en-US"/>
        </a:p>
      </dgm:t>
    </dgm:pt>
    <dgm:pt modelId="{01AD2F6A-3E4E-4BFF-8A12-ACF6C5AAE799}" type="parTrans" cxnId="{DE76A8EC-36FE-4CC1-8F44-2AE535CC939D}">
      <dgm:prSet/>
      <dgm:spPr/>
      <dgm:t>
        <a:bodyPr/>
        <a:lstStyle/>
        <a:p>
          <a:endParaRPr lang="en-US"/>
        </a:p>
      </dgm:t>
    </dgm:pt>
    <dgm:pt modelId="{2B302C27-F782-45E1-9665-97EDDB6A07BA}" type="sibTrans" cxnId="{DE76A8EC-36FE-4CC1-8F44-2AE535CC939D}">
      <dgm:prSet/>
      <dgm:spPr/>
      <dgm:t>
        <a:bodyPr/>
        <a:lstStyle/>
        <a:p>
          <a:endParaRPr lang="en-US"/>
        </a:p>
      </dgm:t>
    </dgm:pt>
    <dgm:pt modelId="{50A6DDE7-9AA9-7942-A3C2-9F15A11600F6}" type="pres">
      <dgm:prSet presAssocID="{51E6555A-8403-4FA4-9536-797D8DF7F049}" presName="linear" presStyleCnt="0">
        <dgm:presLayoutVars>
          <dgm:dir/>
          <dgm:animLvl val="lvl"/>
          <dgm:resizeHandles val="exact"/>
        </dgm:presLayoutVars>
      </dgm:prSet>
      <dgm:spPr/>
    </dgm:pt>
    <dgm:pt modelId="{D0DE35D1-E6C3-A64B-8E6D-F4848DCD79CC}" type="pres">
      <dgm:prSet presAssocID="{E06BA81D-5513-4F60-AA57-5898FA74CDBF}" presName="parentLin" presStyleCnt="0"/>
      <dgm:spPr/>
    </dgm:pt>
    <dgm:pt modelId="{01E9F880-B562-914D-8D4C-12C06529783E}" type="pres">
      <dgm:prSet presAssocID="{E06BA81D-5513-4F60-AA57-5898FA74CDBF}" presName="parentLeftMargin" presStyleLbl="node1" presStyleIdx="0" presStyleCnt="2"/>
      <dgm:spPr/>
    </dgm:pt>
    <dgm:pt modelId="{79BD7777-C9E2-404C-AC72-49F0F3125A27}" type="pres">
      <dgm:prSet presAssocID="{E06BA81D-5513-4F60-AA57-5898FA74CDB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11358D-5109-8349-A38B-905E8A546B6D}" type="pres">
      <dgm:prSet presAssocID="{E06BA81D-5513-4F60-AA57-5898FA74CDBF}" presName="negativeSpace" presStyleCnt="0"/>
      <dgm:spPr/>
    </dgm:pt>
    <dgm:pt modelId="{62A32CBE-7AD3-2D41-890D-DD64F66EDF5A}" type="pres">
      <dgm:prSet presAssocID="{E06BA81D-5513-4F60-AA57-5898FA74CDBF}" presName="childText" presStyleLbl="conFgAcc1" presStyleIdx="0" presStyleCnt="2">
        <dgm:presLayoutVars>
          <dgm:bulletEnabled val="1"/>
        </dgm:presLayoutVars>
      </dgm:prSet>
      <dgm:spPr/>
    </dgm:pt>
    <dgm:pt modelId="{37DCEFD7-BC59-4140-9B62-9B74D5C7AE8D}" type="pres">
      <dgm:prSet presAssocID="{F908F0C7-AAD6-4903-8E4F-670F6B8AC128}" presName="spaceBetweenRectangles" presStyleCnt="0"/>
      <dgm:spPr/>
    </dgm:pt>
    <dgm:pt modelId="{8973C9B8-9BB9-1F49-B841-5F04B30F9A60}" type="pres">
      <dgm:prSet presAssocID="{028D7FE8-469C-4473-ADF3-1070EFA6056C}" presName="parentLin" presStyleCnt="0"/>
      <dgm:spPr/>
    </dgm:pt>
    <dgm:pt modelId="{266A2AA1-0363-804F-B212-8BD70D71550C}" type="pres">
      <dgm:prSet presAssocID="{028D7FE8-469C-4473-ADF3-1070EFA6056C}" presName="parentLeftMargin" presStyleLbl="node1" presStyleIdx="0" presStyleCnt="2"/>
      <dgm:spPr/>
    </dgm:pt>
    <dgm:pt modelId="{7C239AC5-D44A-FA47-B667-1AF2767B6C20}" type="pres">
      <dgm:prSet presAssocID="{028D7FE8-469C-4473-ADF3-1070EFA605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67C2458-264C-4D49-94A6-263E76DE9D80}" type="pres">
      <dgm:prSet presAssocID="{028D7FE8-469C-4473-ADF3-1070EFA6056C}" presName="negativeSpace" presStyleCnt="0"/>
      <dgm:spPr/>
    </dgm:pt>
    <dgm:pt modelId="{D5B25C26-8379-6B47-A4BD-CBD51993D9BF}" type="pres">
      <dgm:prSet presAssocID="{028D7FE8-469C-4473-ADF3-1070EFA6056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A6A4E0A-8DE7-49E9-9866-12CDC81427CD}" srcId="{E06BA81D-5513-4F60-AA57-5898FA74CDBF}" destId="{E9929D05-2059-47A5-A4B6-CD67DDA7E3DA}" srcOrd="3" destOrd="0" parTransId="{DD010221-2831-4AF4-B372-54009616CB6C}" sibTransId="{2383EC63-2F5C-4122-A7DE-16E09AB0FB62}"/>
    <dgm:cxn modelId="{7CE50432-7FA6-2144-BB3C-2C449CBDB49F}" type="presOf" srcId="{A5E8244B-7693-424B-86C0-930D8524C074}" destId="{D5B25C26-8379-6B47-A4BD-CBD51993D9BF}" srcOrd="0" destOrd="1" presId="urn:microsoft.com/office/officeart/2005/8/layout/list1"/>
    <dgm:cxn modelId="{40877035-BC6A-2C43-8FDE-62D24923E95F}" type="presOf" srcId="{028D7FE8-469C-4473-ADF3-1070EFA6056C}" destId="{266A2AA1-0363-804F-B212-8BD70D71550C}" srcOrd="0" destOrd="0" presId="urn:microsoft.com/office/officeart/2005/8/layout/list1"/>
    <dgm:cxn modelId="{4082D536-A27E-7147-84C3-65B4AC599F7A}" type="presOf" srcId="{51E6555A-8403-4FA4-9536-797D8DF7F049}" destId="{50A6DDE7-9AA9-7942-A3C2-9F15A11600F6}" srcOrd="0" destOrd="0" presId="urn:microsoft.com/office/officeart/2005/8/layout/list1"/>
    <dgm:cxn modelId="{C39CD940-92DC-4EE1-B630-D9B18DEECD9D}" srcId="{028D7FE8-469C-4473-ADF3-1070EFA6056C}" destId="{B46D813D-AADE-4981-BD1F-080AFBB2B242}" srcOrd="0" destOrd="0" parTransId="{E91BDB68-D3AE-4F84-86FD-85B789146F15}" sibTransId="{FF29FCC2-93E8-47C8-AD30-5B7BED374273}"/>
    <dgm:cxn modelId="{193A0A48-98B7-447E-8C8D-0CDB6586E26D}" srcId="{E9929D05-2059-47A5-A4B6-CD67DDA7E3DA}" destId="{DBB2F541-695C-4316-909C-C31701A88D26}" srcOrd="0" destOrd="0" parTransId="{A95A6735-1564-40B8-A244-17170ACB2352}" sibTransId="{3560760C-4476-4A6B-BAD9-160AD0B0EC7F}"/>
    <dgm:cxn modelId="{F009CB48-D87D-4127-94A3-5C2FD6CF39A8}" srcId="{E06BA81D-5513-4F60-AA57-5898FA74CDBF}" destId="{A23AE764-0DB1-4A80-B315-3AC70C2B7452}" srcOrd="2" destOrd="0" parTransId="{B11D40BD-C533-4D5A-B111-32802A75EBFD}" sibTransId="{AB05E02C-4D63-4471-83A7-458286B9A2AA}"/>
    <dgm:cxn modelId="{8B250E4B-9F4C-4D23-8450-12087D683027}" srcId="{51E6555A-8403-4FA4-9536-797D8DF7F049}" destId="{E06BA81D-5513-4F60-AA57-5898FA74CDBF}" srcOrd="0" destOrd="0" parTransId="{DCA99DE9-826F-49C2-845E-001D5BC87247}" sibTransId="{F908F0C7-AAD6-4903-8E4F-670F6B8AC128}"/>
    <dgm:cxn modelId="{BD43C74B-5DCF-DD44-BC69-FCD5315C10AB}" type="presOf" srcId="{E9929D05-2059-47A5-A4B6-CD67DDA7E3DA}" destId="{62A32CBE-7AD3-2D41-890D-DD64F66EDF5A}" srcOrd="0" destOrd="3" presId="urn:microsoft.com/office/officeart/2005/8/layout/list1"/>
    <dgm:cxn modelId="{44779963-92BE-42ED-8639-B22659F99F0D}" srcId="{E06BA81D-5513-4F60-AA57-5898FA74CDBF}" destId="{4C1FD74F-7EF8-442E-B114-9EC09D1F5B94}" srcOrd="1" destOrd="0" parTransId="{FC5665EC-EA7F-412F-A53B-F12A833E0A01}" sibTransId="{2902AC3F-3878-4252-AE40-2053D03116B1}"/>
    <dgm:cxn modelId="{3F9E9D75-DAA6-3746-A619-FD12A5431067}" type="presOf" srcId="{7EEF5813-39B9-4123-82D7-D22A1516E9BD}" destId="{62A32CBE-7AD3-2D41-890D-DD64F66EDF5A}" srcOrd="0" destOrd="0" presId="urn:microsoft.com/office/officeart/2005/8/layout/list1"/>
    <dgm:cxn modelId="{9FC68787-1192-5F4B-9079-855B9CC696A6}" type="presOf" srcId="{E06BA81D-5513-4F60-AA57-5898FA74CDBF}" destId="{79BD7777-C9E2-404C-AC72-49F0F3125A27}" srcOrd="1" destOrd="0" presId="urn:microsoft.com/office/officeart/2005/8/layout/list1"/>
    <dgm:cxn modelId="{04E96088-65F2-844A-8215-1AFAB34A3D3B}" type="presOf" srcId="{DBB2F541-695C-4316-909C-C31701A88D26}" destId="{62A32CBE-7AD3-2D41-890D-DD64F66EDF5A}" srcOrd="0" destOrd="4" presId="urn:microsoft.com/office/officeart/2005/8/layout/list1"/>
    <dgm:cxn modelId="{00CEF88F-C0EB-4156-AF22-2516313E106C}" srcId="{E06BA81D-5513-4F60-AA57-5898FA74CDBF}" destId="{7EEF5813-39B9-4123-82D7-D22A1516E9BD}" srcOrd="0" destOrd="0" parTransId="{F78D0799-5ADE-4834-AC9B-A1DFCF36F042}" sibTransId="{4887EFBE-C0CE-464F-A45F-0806AEE2AE08}"/>
    <dgm:cxn modelId="{5460919B-D230-0B40-A856-AC2B4450685F}" type="presOf" srcId="{E06BA81D-5513-4F60-AA57-5898FA74CDBF}" destId="{01E9F880-B562-914D-8D4C-12C06529783E}" srcOrd="0" destOrd="0" presId="urn:microsoft.com/office/officeart/2005/8/layout/list1"/>
    <dgm:cxn modelId="{47D38CA5-8CD4-6247-9E45-1FD85A6A8902}" type="presOf" srcId="{A23AE764-0DB1-4A80-B315-3AC70C2B7452}" destId="{62A32CBE-7AD3-2D41-890D-DD64F66EDF5A}" srcOrd="0" destOrd="2" presId="urn:microsoft.com/office/officeart/2005/8/layout/list1"/>
    <dgm:cxn modelId="{F6F6CAB8-13F7-2A45-9C9A-FE7624524364}" type="presOf" srcId="{028D7FE8-469C-4473-ADF3-1070EFA6056C}" destId="{7C239AC5-D44A-FA47-B667-1AF2767B6C20}" srcOrd="1" destOrd="0" presId="urn:microsoft.com/office/officeart/2005/8/layout/list1"/>
    <dgm:cxn modelId="{7E73EDEB-8333-A946-A4F6-732CE5C757E9}" type="presOf" srcId="{4C1FD74F-7EF8-442E-B114-9EC09D1F5B94}" destId="{62A32CBE-7AD3-2D41-890D-DD64F66EDF5A}" srcOrd="0" destOrd="1" presId="urn:microsoft.com/office/officeart/2005/8/layout/list1"/>
    <dgm:cxn modelId="{DE76A8EC-36FE-4CC1-8F44-2AE535CC939D}" srcId="{028D7FE8-469C-4473-ADF3-1070EFA6056C}" destId="{A5E8244B-7693-424B-86C0-930D8524C074}" srcOrd="1" destOrd="0" parTransId="{01AD2F6A-3E4E-4BFF-8A12-ACF6C5AAE799}" sibTransId="{2B302C27-F782-45E1-9665-97EDDB6A07BA}"/>
    <dgm:cxn modelId="{6F98C5EF-B8C8-794B-BBE2-5F8596EC0D89}" type="presOf" srcId="{B46D813D-AADE-4981-BD1F-080AFBB2B242}" destId="{D5B25C26-8379-6B47-A4BD-CBD51993D9BF}" srcOrd="0" destOrd="0" presId="urn:microsoft.com/office/officeart/2005/8/layout/list1"/>
    <dgm:cxn modelId="{2DE8E3FB-F9CE-4F1B-9243-9B6A1D6CA35C}" srcId="{51E6555A-8403-4FA4-9536-797D8DF7F049}" destId="{028D7FE8-469C-4473-ADF3-1070EFA6056C}" srcOrd="1" destOrd="0" parTransId="{581C73BC-85EB-4788-B8A5-FEAA947041DC}" sibTransId="{9616B548-F93E-4D41-B8A1-E38B2DC07301}"/>
    <dgm:cxn modelId="{F4DF5CEF-BE1E-4547-8BAA-618307D1C58D}" type="presParOf" srcId="{50A6DDE7-9AA9-7942-A3C2-9F15A11600F6}" destId="{D0DE35D1-E6C3-A64B-8E6D-F4848DCD79CC}" srcOrd="0" destOrd="0" presId="urn:microsoft.com/office/officeart/2005/8/layout/list1"/>
    <dgm:cxn modelId="{85F3E879-A23E-3747-A985-AE58AE1E8AC0}" type="presParOf" srcId="{D0DE35D1-E6C3-A64B-8E6D-F4848DCD79CC}" destId="{01E9F880-B562-914D-8D4C-12C06529783E}" srcOrd="0" destOrd="0" presId="urn:microsoft.com/office/officeart/2005/8/layout/list1"/>
    <dgm:cxn modelId="{1A2EA847-8EB9-344D-A4E0-111C2BA6C81D}" type="presParOf" srcId="{D0DE35D1-E6C3-A64B-8E6D-F4848DCD79CC}" destId="{79BD7777-C9E2-404C-AC72-49F0F3125A27}" srcOrd="1" destOrd="0" presId="urn:microsoft.com/office/officeart/2005/8/layout/list1"/>
    <dgm:cxn modelId="{3AF18367-1A63-C44F-A391-6CF5FFD8FC4D}" type="presParOf" srcId="{50A6DDE7-9AA9-7942-A3C2-9F15A11600F6}" destId="{BB11358D-5109-8349-A38B-905E8A546B6D}" srcOrd="1" destOrd="0" presId="urn:microsoft.com/office/officeart/2005/8/layout/list1"/>
    <dgm:cxn modelId="{C3F18B76-F1FC-A74D-94A6-DEF4303F7482}" type="presParOf" srcId="{50A6DDE7-9AA9-7942-A3C2-9F15A11600F6}" destId="{62A32CBE-7AD3-2D41-890D-DD64F66EDF5A}" srcOrd="2" destOrd="0" presId="urn:microsoft.com/office/officeart/2005/8/layout/list1"/>
    <dgm:cxn modelId="{9F76ADC6-E719-DC44-B001-B19D5A8FB92D}" type="presParOf" srcId="{50A6DDE7-9AA9-7942-A3C2-9F15A11600F6}" destId="{37DCEFD7-BC59-4140-9B62-9B74D5C7AE8D}" srcOrd="3" destOrd="0" presId="urn:microsoft.com/office/officeart/2005/8/layout/list1"/>
    <dgm:cxn modelId="{C251DD66-0FBA-624D-9595-3AEF02285D34}" type="presParOf" srcId="{50A6DDE7-9AA9-7942-A3C2-9F15A11600F6}" destId="{8973C9B8-9BB9-1F49-B841-5F04B30F9A60}" srcOrd="4" destOrd="0" presId="urn:microsoft.com/office/officeart/2005/8/layout/list1"/>
    <dgm:cxn modelId="{5F6E7DF0-9976-574D-A3D5-84640515C2DF}" type="presParOf" srcId="{8973C9B8-9BB9-1F49-B841-5F04B30F9A60}" destId="{266A2AA1-0363-804F-B212-8BD70D71550C}" srcOrd="0" destOrd="0" presId="urn:microsoft.com/office/officeart/2005/8/layout/list1"/>
    <dgm:cxn modelId="{D2B54B30-9ED1-0043-860F-9F65D2CD062F}" type="presParOf" srcId="{8973C9B8-9BB9-1F49-B841-5F04B30F9A60}" destId="{7C239AC5-D44A-FA47-B667-1AF2767B6C20}" srcOrd="1" destOrd="0" presId="urn:microsoft.com/office/officeart/2005/8/layout/list1"/>
    <dgm:cxn modelId="{799CD000-941C-B04A-86E5-83F2368D4B07}" type="presParOf" srcId="{50A6DDE7-9AA9-7942-A3C2-9F15A11600F6}" destId="{767C2458-264C-4D49-94A6-263E76DE9D80}" srcOrd="5" destOrd="0" presId="urn:microsoft.com/office/officeart/2005/8/layout/list1"/>
    <dgm:cxn modelId="{E652F0C7-517C-ED41-AACF-A2D2519C0F8D}" type="presParOf" srcId="{50A6DDE7-9AA9-7942-A3C2-9F15A11600F6}" destId="{D5B25C26-8379-6B47-A4BD-CBD51993D9B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7B7BCE8-9291-4A37-900E-4FC88FAE6A58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DDBF607-3D61-4A90-8124-A0A7D94827AA}">
      <dgm:prSet/>
      <dgm:spPr/>
      <dgm:t>
        <a:bodyPr/>
        <a:lstStyle/>
        <a:p>
          <a:r>
            <a:rPr lang="en-US"/>
            <a:t>Extend</a:t>
          </a:r>
        </a:p>
      </dgm:t>
    </dgm:pt>
    <dgm:pt modelId="{FB24946A-441F-4D5F-866A-8E85EEB645F7}" type="parTrans" cxnId="{9A75F0BD-2BEA-4F33-B750-731F9BD31D8D}">
      <dgm:prSet/>
      <dgm:spPr/>
      <dgm:t>
        <a:bodyPr/>
        <a:lstStyle/>
        <a:p>
          <a:endParaRPr lang="en-US"/>
        </a:p>
      </dgm:t>
    </dgm:pt>
    <dgm:pt modelId="{06ADC6EC-FC41-4A46-9BAD-BF1FFEB0BF22}" type="sibTrans" cxnId="{9A75F0BD-2BEA-4F33-B750-731F9BD31D8D}">
      <dgm:prSet/>
      <dgm:spPr/>
      <dgm:t>
        <a:bodyPr/>
        <a:lstStyle/>
        <a:p>
          <a:endParaRPr lang="en-US"/>
        </a:p>
      </dgm:t>
    </dgm:pt>
    <dgm:pt modelId="{24D7303D-CE01-4B19-AC12-62D84CDEFD04}">
      <dgm:prSet/>
      <dgm:spPr/>
      <dgm:t>
        <a:bodyPr/>
        <a:lstStyle/>
        <a:p>
          <a:r>
            <a:rPr lang="en-US"/>
            <a:t>Extend lookahead to 3-ply</a:t>
          </a:r>
        </a:p>
      </dgm:t>
    </dgm:pt>
    <dgm:pt modelId="{5F9A0E5E-6247-40D8-B7C7-794DD282D53F}" type="parTrans" cxnId="{39F732A2-7E41-4EC6-A2FF-D54722C94D84}">
      <dgm:prSet/>
      <dgm:spPr/>
      <dgm:t>
        <a:bodyPr/>
        <a:lstStyle/>
        <a:p>
          <a:endParaRPr lang="en-US"/>
        </a:p>
      </dgm:t>
    </dgm:pt>
    <dgm:pt modelId="{EC1ACF9A-0ED1-4307-A4D0-99FC72FFAC0A}" type="sibTrans" cxnId="{39F732A2-7E41-4EC6-A2FF-D54722C94D84}">
      <dgm:prSet/>
      <dgm:spPr/>
      <dgm:t>
        <a:bodyPr/>
        <a:lstStyle/>
        <a:p>
          <a:endParaRPr lang="en-US"/>
        </a:p>
      </dgm:t>
    </dgm:pt>
    <dgm:pt modelId="{BCF886EA-4E6D-4405-A0ED-E4EF94BD983A}">
      <dgm:prSet/>
      <dgm:spPr/>
      <dgm:t>
        <a:bodyPr/>
        <a:lstStyle/>
        <a:p>
          <a:r>
            <a:rPr lang="en-US" dirty="0"/>
            <a:t>This would likely improve performance in bear-off races where the opponent’s actions no longer affect the AI</a:t>
          </a:r>
        </a:p>
      </dgm:t>
    </dgm:pt>
    <dgm:pt modelId="{1E127D6D-356D-4607-9D96-FE4FD69DBF51}" type="parTrans" cxnId="{432CBA82-0C3B-424C-876C-01F336C9A0DE}">
      <dgm:prSet/>
      <dgm:spPr/>
      <dgm:t>
        <a:bodyPr/>
        <a:lstStyle/>
        <a:p>
          <a:endParaRPr lang="en-US"/>
        </a:p>
      </dgm:t>
    </dgm:pt>
    <dgm:pt modelId="{8C27392D-2468-4C67-8C1D-E06CC49BBD6B}" type="sibTrans" cxnId="{432CBA82-0C3B-424C-876C-01F336C9A0DE}">
      <dgm:prSet/>
      <dgm:spPr/>
      <dgm:t>
        <a:bodyPr/>
        <a:lstStyle/>
        <a:p>
          <a:endParaRPr lang="en-US"/>
        </a:p>
      </dgm:t>
    </dgm:pt>
    <dgm:pt modelId="{EE809F1B-5EBF-4FF4-B8FC-E9CE6562E073}">
      <dgm:prSet/>
      <dgm:spPr/>
      <dgm:t>
        <a:bodyPr/>
        <a:lstStyle/>
        <a:p>
          <a:r>
            <a:rPr lang="en-US"/>
            <a:t>Include</a:t>
          </a:r>
        </a:p>
      </dgm:t>
    </dgm:pt>
    <dgm:pt modelId="{B0671FF6-412D-4FED-A23F-2F5F336F0BD0}" type="parTrans" cxnId="{2994BB1A-65DD-4225-ACAD-84FA2648FF7E}">
      <dgm:prSet/>
      <dgm:spPr/>
      <dgm:t>
        <a:bodyPr/>
        <a:lstStyle/>
        <a:p>
          <a:endParaRPr lang="en-US"/>
        </a:p>
      </dgm:t>
    </dgm:pt>
    <dgm:pt modelId="{69F2121A-5AE2-43DD-B575-698936905CC3}" type="sibTrans" cxnId="{2994BB1A-65DD-4225-ACAD-84FA2648FF7E}">
      <dgm:prSet/>
      <dgm:spPr/>
      <dgm:t>
        <a:bodyPr/>
        <a:lstStyle/>
        <a:p>
          <a:endParaRPr lang="en-US"/>
        </a:p>
      </dgm:t>
    </dgm:pt>
    <dgm:pt modelId="{25A9B9A5-3EB2-47E9-824E-6F0D45958B4A}">
      <dgm:prSet/>
      <dgm:spPr/>
      <dgm:t>
        <a:bodyPr/>
        <a:lstStyle/>
        <a:p>
          <a:r>
            <a:rPr lang="en-US"/>
            <a:t>Include precomputed features in board encoding</a:t>
          </a:r>
        </a:p>
      </dgm:t>
    </dgm:pt>
    <dgm:pt modelId="{85C5DC86-5477-40AD-B1F9-EA617CB76BD7}" type="parTrans" cxnId="{58215A28-1472-478E-833C-E72F3494FBD0}">
      <dgm:prSet/>
      <dgm:spPr/>
      <dgm:t>
        <a:bodyPr/>
        <a:lstStyle/>
        <a:p>
          <a:endParaRPr lang="en-US"/>
        </a:p>
      </dgm:t>
    </dgm:pt>
    <dgm:pt modelId="{FBC467E2-BB83-4284-A026-E4A5B832CD03}" type="sibTrans" cxnId="{58215A28-1472-478E-833C-E72F3494FBD0}">
      <dgm:prSet/>
      <dgm:spPr/>
      <dgm:t>
        <a:bodyPr/>
        <a:lstStyle/>
        <a:p>
          <a:endParaRPr lang="en-US"/>
        </a:p>
      </dgm:t>
    </dgm:pt>
    <dgm:pt modelId="{8C9FBC56-5C0D-4A96-98CB-DEF236D4B2DB}">
      <dgm:prSet/>
      <dgm:spPr/>
      <dgm:t>
        <a:bodyPr/>
        <a:lstStyle/>
        <a:p>
          <a:r>
            <a:rPr lang="en-US"/>
            <a:t>This caused an enormous boost in performance between TD-Gammon 1.0 and TD-Gammon 2.0</a:t>
          </a:r>
        </a:p>
      </dgm:t>
    </dgm:pt>
    <dgm:pt modelId="{E19B9B4C-E949-4982-A747-BC538A8DB4FD}" type="parTrans" cxnId="{FE94E14C-FBCC-4410-BEE0-AB4483542740}">
      <dgm:prSet/>
      <dgm:spPr/>
      <dgm:t>
        <a:bodyPr/>
        <a:lstStyle/>
        <a:p>
          <a:endParaRPr lang="en-US"/>
        </a:p>
      </dgm:t>
    </dgm:pt>
    <dgm:pt modelId="{D09D9CCB-10A2-4065-BFAF-7E0635721E5C}" type="sibTrans" cxnId="{FE94E14C-FBCC-4410-BEE0-AB4483542740}">
      <dgm:prSet/>
      <dgm:spPr/>
      <dgm:t>
        <a:bodyPr/>
        <a:lstStyle/>
        <a:p>
          <a:endParaRPr lang="en-US"/>
        </a:p>
      </dgm:t>
    </dgm:pt>
    <dgm:pt modelId="{0E64C652-5D31-4A06-A5C6-B3CF45E99E0C}">
      <dgm:prSet/>
      <dgm:spPr/>
      <dgm:t>
        <a:bodyPr/>
        <a:lstStyle/>
        <a:p>
          <a:r>
            <a:rPr lang="en-US"/>
            <a:t>Make</a:t>
          </a:r>
        </a:p>
      </dgm:t>
    </dgm:pt>
    <dgm:pt modelId="{5D1910CF-11B8-463D-9589-8DDDE13A8EC3}" type="parTrans" cxnId="{D92BED3D-A5E5-4762-B131-82498320BB2F}">
      <dgm:prSet/>
      <dgm:spPr/>
      <dgm:t>
        <a:bodyPr/>
        <a:lstStyle/>
        <a:p>
          <a:endParaRPr lang="en-US"/>
        </a:p>
      </dgm:t>
    </dgm:pt>
    <dgm:pt modelId="{D13B6768-ACF8-4E71-BC5A-7DFCBD9532DC}" type="sibTrans" cxnId="{D92BED3D-A5E5-4762-B131-82498320BB2F}">
      <dgm:prSet/>
      <dgm:spPr/>
      <dgm:t>
        <a:bodyPr/>
        <a:lstStyle/>
        <a:p>
          <a:endParaRPr lang="en-US"/>
        </a:p>
      </dgm:t>
    </dgm:pt>
    <dgm:pt modelId="{DC6783A2-5FE1-41F1-86F3-2B89A6FBB925}">
      <dgm:prSet/>
      <dgm:spPr/>
      <dgm:t>
        <a:bodyPr/>
        <a:lstStyle/>
        <a:p>
          <a:r>
            <a:rPr lang="en-US"/>
            <a:t>Make specialist network for racing positions</a:t>
          </a:r>
        </a:p>
      </dgm:t>
    </dgm:pt>
    <dgm:pt modelId="{37F0933F-8895-4FDC-8C6E-198DE42CFA39}" type="parTrans" cxnId="{DDBB0C94-B141-4A2B-8909-ADFF20A7E262}">
      <dgm:prSet/>
      <dgm:spPr/>
      <dgm:t>
        <a:bodyPr/>
        <a:lstStyle/>
        <a:p>
          <a:endParaRPr lang="en-US"/>
        </a:p>
      </dgm:t>
    </dgm:pt>
    <dgm:pt modelId="{7E202CDD-F5B9-43FD-A790-0A5D029FC5AA}" type="sibTrans" cxnId="{DDBB0C94-B141-4A2B-8909-ADFF20A7E262}">
      <dgm:prSet/>
      <dgm:spPr/>
      <dgm:t>
        <a:bodyPr/>
        <a:lstStyle/>
        <a:p>
          <a:endParaRPr lang="en-US"/>
        </a:p>
      </dgm:t>
    </dgm:pt>
    <dgm:pt modelId="{F5695953-6C99-489A-9515-BD87D17CC491}">
      <dgm:prSet/>
      <dgm:spPr/>
      <dgm:t>
        <a:bodyPr/>
        <a:lstStyle/>
        <a:p>
          <a:r>
            <a:rPr lang="en-US"/>
            <a:t>Could generate random racing board states and set the agent to play against itself with those board state chosen as the starting board</a:t>
          </a:r>
        </a:p>
      </dgm:t>
    </dgm:pt>
    <dgm:pt modelId="{E8A39AA8-1440-4597-851A-EEA20CE1CFBD}" type="parTrans" cxnId="{3EB899EB-0E9C-49E9-AB7C-41D9B40AFB6C}">
      <dgm:prSet/>
      <dgm:spPr/>
      <dgm:t>
        <a:bodyPr/>
        <a:lstStyle/>
        <a:p>
          <a:endParaRPr lang="en-US"/>
        </a:p>
      </dgm:t>
    </dgm:pt>
    <dgm:pt modelId="{3E01DCD1-A0B9-4212-B21F-E8843D79295E}" type="sibTrans" cxnId="{3EB899EB-0E9C-49E9-AB7C-41D9B40AFB6C}">
      <dgm:prSet/>
      <dgm:spPr/>
      <dgm:t>
        <a:bodyPr/>
        <a:lstStyle/>
        <a:p>
          <a:endParaRPr lang="en-US"/>
        </a:p>
      </dgm:t>
    </dgm:pt>
    <dgm:pt modelId="{21E0CD28-6FEB-2548-BA8D-1230863DDFE4}" type="pres">
      <dgm:prSet presAssocID="{C7B7BCE8-9291-4A37-900E-4FC88FAE6A58}" presName="Name0" presStyleCnt="0">
        <dgm:presLayoutVars>
          <dgm:dir/>
          <dgm:animLvl val="lvl"/>
          <dgm:resizeHandles val="exact"/>
        </dgm:presLayoutVars>
      </dgm:prSet>
      <dgm:spPr/>
    </dgm:pt>
    <dgm:pt modelId="{7606320D-3B50-AA41-B5CB-01DE17028B1A}" type="pres">
      <dgm:prSet presAssocID="{2DDBF607-3D61-4A90-8124-A0A7D94827AA}" presName="composite" presStyleCnt="0"/>
      <dgm:spPr/>
    </dgm:pt>
    <dgm:pt modelId="{7A1681A4-FC85-AF4C-A230-5045AFB0440F}" type="pres">
      <dgm:prSet presAssocID="{2DDBF607-3D61-4A90-8124-A0A7D94827AA}" presName="parTx" presStyleLbl="alignNode1" presStyleIdx="0" presStyleCnt="3">
        <dgm:presLayoutVars>
          <dgm:chMax val="0"/>
          <dgm:chPref val="0"/>
        </dgm:presLayoutVars>
      </dgm:prSet>
      <dgm:spPr/>
    </dgm:pt>
    <dgm:pt modelId="{DEE18290-DF6F-BE41-BBA0-C71728EE1717}" type="pres">
      <dgm:prSet presAssocID="{2DDBF607-3D61-4A90-8124-A0A7D94827AA}" presName="desTx" presStyleLbl="alignAccFollowNode1" presStyleIdx="0" presStyleCnt="3">
        <dgm:presLayoutVars/>
      </dgm:prSet>
      <dgm:spPr/>
    </dgm:pt>
    <dgm:pt modelId="{A0E61821-A780-CD48-A186-7904A3EABE8E}" type="pres">
      <dgm:prSet presAssocID="{06ADC6EC-FC41-4A46-9BAD-BF1FFEB0BF22}" presName="space" presStyleCnt="0"/>
      <dgm:spPr/>
    </dgm:pt>
    <dgm:pt modelId="{6A3CD658-8DC5-D14B-A242-1D53EC128E65}" type="pres">
      <dgm:prSet presAssocID="{EE809F1B-5EBF-4FF4-B8FC-E9CE6562E073}" presName="composite" presStyleCnt="0"/>
      <dgm:spPr/>
    </dgm:pt>
    <dgm:pt modelId="{D966E1A5-5C80-644E-A49B-13620100FD35}" type="pres">
      <dgm:prSet presAssocID="{EE809F1B-5EBF-4FF4-B8FC-E9CE6562E073}" presName="parTx" presStyleLbl="alignNode1" presStyleIdx="1" presStyleCnt="3">
        <dgm:presLayoutVars>
          <dgm:chMax val="0"/>
          <dgm:chPref val="0"/>
        </dgm:presLayoutVars>
      </dgm:prSet>
      <dgm:spPr/>
    </dgm:pt>
    <dgm:pt modelId="{67027194-E9CE-0343-AC61-494DA44EFA3F}" type="pres">
      <dgm:prSet presAssocID="{EE809F1B-5EBF-4FF4-B8FC-E9CE6562E073}" presName="desTx" presStyleLbl="alignAccFollowNode1" presStyleIdx="1" presStyleCnt="3">
        <dgm:presLayoutVars/>
      </dgm:prSet>
      <dgm:spPr/>
    </dgm:pt>
    <dgm:pt modelId="{541D6CDF-EFAC-8746-BE5F-AB52A78B90FF}" type="pres">
      <dgm:prSet presAssocID="{69F2121A-5AE2-43DD-B575-698936905CC3}" presName="space" presStyleCnt="0"/>
      <dgm:spPr/>
    </dgm:pt>
    <dgm:pt modelId="{A3A30330-A3A9-F54C-86E8-477A5E241480}" type="pres">
      <dgm:prSet presAssocID="{0E64C652-5D31-4A06-A5C6-B3CF45E99E0C}" presName="composite" presStyleCnt="0"/>
      <dgm:spPr/>
    </dgm:pt>
    <dgm:pt modelId="{26053ED3-1FA9-2C43-A8FA-E6454959C7E6}" type="pres">
      <dgm:prSet presAssocID="{0E64C652-5D31-4A06-A5C6-B3CF45E99E0C}" presName="parTx" presStyleLbl="alignNode1" presStyleIdx="2" presStyleCnt="3">
        <dgm:presLayoutVars>
          <dgm:chMax val="0"/>
          <dgm:chPref val="0"/>
        </dgm:presLayoutVars>
      </dgm:prSet>
      <dgm:spPr/>
    </dgm:pt>
    <dgm:pt modelId="{ACB7E049-015E-564E-81B8-595AB5FC8F89}" type="pres">
      <dgm:prSet presAssocID="{0E64C652-5D31-4A06-A5C6-B3CF45E99E0C}" presName="desTx" presStyleLbl="alignAccFollowNode1" presStyleIdx="2" presStyleCnt="3">
        <dgm:presLayoutVars/>
      </dgm:prSet>
      <dgm:spPr/>
    </dgm:pt>
  </dgm:ptLst>
  <dgm:cxnLst>
    <dgm:cxn modelId="{6CC6EC0E-220E-2443-A235-A7E2839ABA15}" type="presOf" srcId="{8C9FBC56-5C0D-4A96-98CB-DEF236D4B2DB}" destId="{67027194-E9CE-0343-AC61-494DA44EFA3F}" srcOrd="0" destOrd="1" presId="urn:microsoft.com/office/officeart/2016/7/layout/HorizontalActionList"/>
    <dgm:cxn modelId="{2994BB1A-65DD-4225-ACAD-84FA2648FF7E}" srcId="{C7B7BCE8-9291-4A37-900E-4FC88FAE6A58}" destId="{EE809F1B-5EBF-4FF4-B8FC-E9CE6562E073}" srcOrd="1" destOrd="0" parTransId="{B0671FF6-412D-4FED-A23F-2F5F336F0BD0}" sibTransId="{69F2121A-5AE2-43DD-B575-698936905CC3}"/>
    <dgm:cxn modelId="{58215A28-1472-478E-833C-E72F3494FBD0}" srcId="{EE809F1B-5EBF-4FF4-B8FC-E9CE6562E073}" destId="{25A9B9A5-3EB2-47E9-824E-6F0D45958B4A}" srcOrd="0" destOrd="0" parTransId="{85C5DC86-5477-40AD-B1F9-EA617CB76BD7}" sibTransId="{FBC467E2-BB83-4284-A026-E4A5B832CD03}"/>
    <dgm:cxn modelId="{431E392F-DAE6-3143-B881-711B9D50C622}" type="presOf" srcId="{EE809F1B-5EBF-4FF4-B8FC-E9CE6562E073}" destId="{D966E1A5-5C80-644E-A49B-13620100FD35}" srcOrd="0" destOrd="0" presId="urn:microsoft.com/office/officeart/2016/7/layout/HorizontalActionList"/>
    <dgm:cxn modelId="{D92BED3D-A5E5-4762-B131-82498320BB2F}" srcId="{C7B7BCE8-9291-4A37-900E-4FC88FAE6A58}" destId="{0E64C652-5D31-4A06-A5C6-B3CF45E99E0C}" srcOrd="2" destOrd="0" parTransId="{5D1910CF-11B8-463D-9589-8DDDE13A8EC3}" sibTransId="{D13B6768-ACF8-4E71-BC5A-7DFCBD9532DC}"/>
    <dgm:cxn modelId="{FE94E14C-FBCC-4410-BEE0-AB4483542740}" srcId="{25A9B9A5-3EB2-47E9-824E-6F0D45958B4A}" destId="{8C9FBC56-5C0D-4A96-98CB-DEF236D4B2DB}" srcOrd="0" destOrd="0" parTransId="{E19B9B4C-E949-4982-A747-BC538A8DB4FD}" sibTransId="{D09D9CCB-10A2-4065-BFAF-7E0635721E5C}"/>
    <dgm:cxn modelId="{6902DF50-920C-944E-A100-165EF8399FE1}" type="presOf" srcId="{C7B7BCE8-9291-4A37-900E-4FC88FAE6A58}" destId="{21E0CD28-6FEB-2548-BA8D-1230863DDFE4}" srcOrd="0" destOrd="0" presId="urn:microsoft.com/office/officeart/2016/7/layout/HorizontalActionList"/>
    <dgm:cxn modelId="{15277355-3F1A-284C-B7E6-6203F6EA2E68}" type="presOf" srcId="{DC6783A2-5FE1-41F1-86F3-2B89A6FBB925}" destId="{ACB7E049-015E-564E-81B8-595AB5FC8F89}" srcOrd="0" destOrd="0" presId="urn:microsoft.com/office/officeart/2016/7/layout/HorizontalActionList"/>
    <dgm:cxn modelId="{15FF326C-6CD4-8C43-9852-6D22C78EE3FF}" type="presOf" srcId="{0E64C652-5D31-4A06-A5C6-B3CF45E99E0C}" destId="{26053ED3-1FA9-2C43-A8FA-E6454959C7E6}" srcOrd="0" destOrd="0" presId="urn:microsoft.com/office/officeart/2016/7/layout/HorizontalActionList"/>
    <dgm:cxn modelId="{432CBA82-0C3B-424C-876C-01F336C9A0DE}" srcId="{24D7303D-CE01-4B19-AC12-62D84CDEFD04}" destId="{BCF886EA-4E6D-4405-A0ED-E4EF94BD983A}" srcOrd="0" destOrd="0" parTransId="{1E127D6D-356D-4607-9D96-FE4FD69DBF51}" sibTransId="{8C27392D-2468-4C67-8C1D-E06CC49BBD6B}"/>
    <dgm:cxn modelId="{DDBB0C94-B141-4A2B-8909-ADFF20A7E262}" srcId="{0E64C652-5D31-4A06-A5C6-B3CF45E99E0C}" destId="{DC6783A2-5FE1-41F1-86F3-2B89A6FBB925}" srcOrd="0" destOrd="0" parTransId="{37F0933F-8895-4FDC-8C6E-198DE42CFA39}" sibTransId="{7E202CDD-F5B9-43FD-A790-0A5D029FC5AA}"/>
    <dgm:cxn modelId="{E7238DA0-447A-7641-AB9B-35A0E48C78A2}" type="presOf" srcId="{25A9B9A5-3EB2-47E9-824E-6F0D45958B4A}" destId="{67027194-E9CE-0343-AC61-494DA44EFA3F}" srcOrd="0" destOrd="0" presId="urn:microsoft.com/office/officeart/2016/7/layout/HorizontalActionList"/>
    <dgm:cxn modelId="{39F732A2-7E41-4EC6-A2FF-D54722C94D84}" srcId="{2DDBF607-3D61-4A90-8124-A0A7D94827AA}" destId="{24D7303D-CE01-4B19-AC12-62D84CDEFD04}" srcOrd="0" destOrd="0" parTransId="{5F9A0E5E-6247-40D8-B7C7-794DD282D53F}" sibTransId="{EC1ACF9A-0ED1-4307-A4D0-99FC72FFAC0A}"/>
    <dgm:cxn modelId="{517683AE-BC10-AC47-8C67-64028F9CCC33}" type="presOf" srcId="{F5695953-6C99-489A-9515-BD87D17CC491}" destId="{ACB7E049-015E-564E-81B8-595AB5FC8F89}" srcOrd="0" destOrd="1" presId="urn:microsoft.com/office/officeart/2016/7/layout/HorizontalActionList"/>
    <dgm:cxn modelId="{752188B9-0F04-054A-B456-26C5AA32DCF3}" type="presOf" srcId="{24D7303D-CE01-4B19-AC12-62D84CDEFD04}" destId="{DEE18290-DF6F-BE41-BBA0-C71728EE1717}" srcOrd="0" destOrd="0" presId="urn:microsoft.com/office/officeart/2016/7/layout/HorizontalActionList"/>
    <dgm:cxn modelId="{9A75F0BD-2BEA-4F33-B750-731F9BD31D8D}" srcId="{C7B7BCE8-9291-4A37-900E-4FC88FAE6A58}" destId="{2DDBF607-3D61-4A90-8124-A0A7D94827AA}" srcOrd="0" destOrd="0" parTransId="{FB24946A-441F-4D5F-866A-8E85EEB645F7}" sibTransId="{06ADC6EC-FC41-4A46-9BAD-BF1FFEB0BF22}"/>
    <dgm:cxn modelId="{DA3E57C7-8CED-CF45-8B2F-EEAB154745AD}" type="presOf" srcId="{2DDBF607-3D61-4A90-8124-A0A7D94827AA}" destId="{7A1681A4-FC85-AF4C-A230-5045AFB0440F}" srcOrd="0" destOrd="0" presId="urn:microsoft.com/office/officeart/2016/7/layout/HorizontalActionList"/>
    <dgm:cxn modelId="{3EB899EB-0E9C-49E9-AB7C-41D9B40AFB6C}" srcId="{DC6783A2-5FE1-41F1-86F3-2B89A6FBB925}" destId="{F5695953-6C99-489A-9515-BD87D17CC491}" srcOrd="0" destOrd="0" parTransId="{E8A39AA8-1440-4597-851A-EEA20CE1CFBD}" sibTransId="{3E01DCD1-A0B9-4212-B21F-E8843D79295E}"/>
    <dgm:cxn modelId="{7A62FAF9-9248-3A4F-AA1E-8289861B7070}" type="presOf" srcId="{BCF886EA-4E6D-4405-A0ED-E4EF94BD983A}" destId="{DEE18290-DF6F-BE41-BBA0-C71728EE1717}" srcOrd="0" destOrd="1" presId="urn:microsoft.com/office/officeart/2016/7/layout/HorizontalActionList"/>
    <dgm:cxn modelId="{9AB028B5-EB1B-5044-AA63-E965C445975D}" type="presParOf" srcId="{21E0CD28-6FEB-2548-BA8D-1230863DDFE4}" destId="{7606320D-3B50-AA41-B5CB-01DE17028B1A}" srcOrd="0" destOrd="0" presId="urn:microsoft.com/office/officeart/2016/7/layout/HorizontalActionList"/>
    <dgm:cxn modelId="{20920B7E-FE10-4544-8E3D-7009C998B09C}" type="presParOf" srcId="{7606320D-3B50-AA41-B5CB-01DE17028B1A}" destId="{7A1681A4-FC85-AF4C-A230-5045AFB0440F}" srcOrd="0" destOrd="0" presId="urn:microsoft.com/office/officeart/2016/7/layout/HorizontalActionList"/>
    <dgm:cxn modelId="{908D7FF6-DB61-654C-B869-1C7F091FDA4F}" type="presParOf" srcId="{7606320D-3B50-AA41-B5CB-01DE17028B1A}" destId="{DEE18290-DF6F-BE41-BBA0-C71728EE1717}" srcOrd="1" destOrd="0" presId="urn:microsoft.com/office/officeart/2016/7/layout/HorizontalActionList"/>
    <dgm:cxn modelId="{9DD7972B-9BBF-AE4B-8A95-E8AEA9403AF4}" type="presParOf" srcId="{21E0CD28-6FEB-2548-BA8D-1230863DDFE4}" destId="{A0E61821-A780-CD48-A186-7904A3EABE8E}" srcOrd="1" destOrd="0" presId="urn:microsoft.com/office/officeart/2016/7/layout/HorizontalActionList"/>
    <dgm:cxn modelId="{15D153FD-5CAD-F646-97C1-C2452520E0B9}" type="presParOf" srcId="{21E0CD28-6FEB-2548-BA8D-1230863DDFE4}" destId="{6A3CD658-8DC5-D14B-A242-1D53EC128E65}" srcOrd="2" destOrd="0" presId="urn:microsoft.com/office/officeart/2016/7/layout/HorizontalActionList"/>
    <dgm:cxn modelId="{BC95325A-A4F9-AB4F-8D8C-934A7381DD9A}" type="presParOf" srcId="{6A3CD658-8DC5-D14B-A242-1D53EC128E65}" destId="{D966E1A5-5C80-644E-A49B-13620100FD35}" srcOrd="0" destOrd="0" presId="urn:microsoft.com/office/officeart/2016/7/layout/HorizontalActionList"/>
    <dgm:cxn modelId="{E3DA1A8F-1A10-CC4E-B7A3-50873604EA23}" type="presParOf" srcId="{6A3CD658-8DC5-D14B-A242-1D53EC128E65}" destId="{67027194-E9CE-0343-AC61-494DA44EFA3F}" srcOrd="1" destOrd="0" presId="urn:microsoft.com/office/officeart/2016/7/layout/HorizontalActionList"/>
    <dgm:cxn modelId="{0DA856DA-68E9-F340-A6FC-E47B236DD299}" type="presParOf" srcId="{21E0CD28-6FEB-2548-BA8D-1230863DDFE4}" destId="{541D6CDF-EFAC-8746-BE5F-AB52A78B90FF}" srcOrd="3" destOrd="0" presId="urn:microsoft.com/office/officeart/2016/7/layout/HorizontalActionList"/>
    <dgm:cxn modelId="{84E0D6E9-D64F-3A47-AF14-CE7A06220357}" type="presParOf" srcId="{21E0CD28-6FEB-2548-BA8D-1230863DDFE4}" destId="{A3A30330-A3A9-F54C-86E8-477A5E241480}" srcOrd="4" destOrd="0" presId="urn:microsoft.com/office/officeart/2016/7/layout/HorizontalActionList"/>
    <dgm:cxn modelId="{10C91BD6-C00C-DC42-BD41-92E5F278CF72}" type="presParOf" srcId="{A3A30330-A3A9-F54C-86E8-477A5E241480}" destId="{26053ED3-1FA9-2C43-A8FA-E6454959C7E6}" srcOrd="0" destOrd="0" presId="urn:microsoft.com/office/officeart/2016/7/layout/HorizontalActionList"/>
    <dgm:cxn modelId="{26F56C98-106C-F64E-A170-89D2BF4569DA}" type="presParOf" srcId="{A3A30330-A3A9-F54C-86E8-477A5E241480}" destId="{ACB7E049-015E-564E-81B8-595AB5FC8F8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5E2752-D490-44D3-8528-73A6FD3C3DB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F5F7879-B072-4F1D-A49C-060A92B27609}">
      <dgm:prSet/>
      <dgm:spPr/>
      <dgm:t>
        <a:bodyPr/>
        <a:lstStyle/>
        <a:p>
          <a:r>
            <a:rPr lang="en-US" dirty="0" err="1"/>
            <a:t>Tesauro’s</a:t>
          </a:r>
          <a:r>
            <a:rPr lang="en-US" dirty="0"/>
            <a:t> TD-Gammon is almost 20 years old and is still the leading Backgammon AI</a:t>
          </a:r>
        </a:p>
      </dgm:t>
    </dgm:pt>
    <dgm:pt modelId="{18DC1B4B-CD42-41D6-BD5B-5F472F998863}" type="parTrans" cxnId="{E9829288-69D5-44F6-8515-20C3178546F5}">
      <dgm:prSet/>
      <dgm:spPr/>
      <dgm:t>
        <a:bodyPr/>
        <a:lstStyle/>
        <a:p>
          <a:endParaRPr lang="en-US"/>
        </a:p>
      </dgm:t>
    </dgm:pt>
    <dgm:pt modelId="{07836B26-E1C7-42D3-905E-7E158954ED9E}" type="sibTrans" cxnId="{E9829288-69D5-44F6-8515-20C3178546F5}">
      <dgm:prSet/>
      <dgm:spPr/>
      <dgm:t>
        <a:bodyPr/>
        <a:lstStyle/>
        <a:p>
          <a:endParaRPr lang="en-US"/>
        </a:p>
      </dgm:t>
    </dgm:pt>
    <dgm:pt modelId="{7798B875-6709-4EDC-98FD-50430D3F4FBC}">
      <dgm:prSet/>
      <dgm:spPr/>
      <dgm:t>
        <a:bodyPr/>
        <a:lstStyle/>
        <a:p>
          <a:r>
            <a:rPr lang="en-US"/>
            <a:t>A reinforcement learning model focused on winning individual games</a:t>
          </a:r>
        </a:p>
      </dgm:t>
    </dgm:pt>
    <dgm:pt modelId="{608CDA5A-EFE8-46C3-8F68-9643380C0DB2}" type="parTrans" cxnId="{B1BFADC2-B0BA-4054-A1BA-0BACDB661EEE}">
      <dgm:prSet/>
      <dgm:spPr/>
      <dgm:t>
        <a:bodyPr/>
        <a:lstStyle/>
        <a:p>
          <a:endParaRPr lang="en-US"/>
        </a:p>
      </dgm:t>
    </dgm:pt>
    <dgm:pt modelId="{A570101E-11DA-4BFE-8B60-50261E7DB6D1}" type="sibTrans" cxnId="{B1BFADC2-B0BA-4054-A1BA-0BACDB661EEE}">
      <dgm:prSet/>
      <dgm:spPr/>
      <dgm:t>
        <a:bodyPr/>
        <a:lstStyle/>
        <a:p>
          <a:endParaRPr lang="en-US"/>
        </a:p>
      </dgm:t>
    </dgm:pt>
    <dgm:pt modelId="{2EEB2DD0-1B67-4212-9C09-C37134B751CA}">
      <dgm:prSet/>
      <dgm:spPr/>
      <dgm:t>
        <a:bodyPr/>
        <a:lstStyle/>
        <a:p>
          <a:r>
            <a:rPr lang="en-US"/>
            <a:t>Uses heuristic doubling algorithm </a:t>
          </a:r>
        </a:p>
      </dgm:t>
    </dgm:pt>
    <dgm:pt modelId="{39FBAA3A-2689-4388-B9F4-DD96C785792B}" type="parTrans" cxnId="{3C9E43C1-50BE-41EE-95D8-F9B1C689BC3F}">
      <dgm:prSet/>
      <dgm:spPr/>
      <dgm:t>
        <a:bodyPr/>
        <a:lstStyle/>
        <a:p>
          <a:endParaRPr lang="en-US"/>
        </a:p>
      </dgm:t>
    </dgm:pt>
    <dgm:pt modelId="{99EB2A17-E2C1-499E-806C-F1F898BF3A0C}" type="sibTrans" cxnId="{3C9E43C1-50BE-41EE-95D8-F9B1C689BC3F}">
      <dgm:prSet/>
      <dgm:spPr/>
      <dgm:t>
        <a:bodyPr/>
        <a:lstStyle/>
        <a:p>
          <a:endParaRPr lang="en-US"/>
        </a:p>
      </dgm:t>
    </dgm:pt>
    <dgm:pt modelId="{1ED7D66F-8E00-439E-A61D-D5BF7273331E}">
      <dgm:prSet/>
      <dgm:spPr/>
      <dgm:t>
        <a:bodyPr/>
        <a:lstStyle/>
        <a:p>
          <a:r>
            <a:rPr lang="en-US" dirty="0"/>
            <a:t>Model didn’t include information about backgammons</a:t>
          </a:r>
        </a:p>
      </dgm:t>
    </dgm:pt>
    <dgm:pt modelId="{CCACBA05-993B-49EC-A52F-B62B15119A3E}" type="parTrans" cxnId="{C074AE2C-CF71-45B8-863C-FB50F7226747}">
      <dgm:prSet/>
      <dgm:spPr/>
      <dgm:t>
        <a:bodyPr/>
        <a:lstStyle/>
        <a:p>
          <a:endParaRPr lang="en-US"/>
        </a:p>
      </dgm:t>
    </dgm:pt>
    <dgm:pt modelId="{591EEE9D-7370-410A-85BF-4F1B7E914122}" type="sibTrans" cxnId="{C074AE2C-CF71-45B8-863C-FB50F7226747}">
      <dgm:prSet/>
      <dgm:spPr/>
      <dgm:t>
        <a:bodyPr/>
        <a:lstStyle/>
        <a:p>
          <a:endParaRPr lang="en-US"/>
        </a:p>
      </dgm:t>
    </dgm:pt>
    <dgm:pt modelId="{AF1D017C-C4FC-4CE7-AAB0-CDABEB6274FE}">
      <dgm:prSet/>
      <dgm:spPr/>
      <dgm:t>
        <a:bodyPr/>
        <a:lstStyle/>
        <a:p>
          <a:r>
            <a:rPr lang="en-US" b="1" dirty="0"/>
            <a:t>Do agents designed to </a:t>
          </a:r>
          <a:r>
            <a:rPr lang="en-US" b="1" dirty="0" err="1"/>
            <a:t>maximise</a:t>
          </a:r>
          <a:r>
            <a:rPr lang="en-US" b="1" dirty="0"/>
            <a:t> PPG differential instead of win rate perform better in tournament-style matches?</a:t>
          </a:r>
          <a:endParaRPr lang="en-US" dirty="0"/>
        </a:p>
      </dgm:t>
    </dgm:pt>
    <dgm:pt modelId="{6C705131-EE53-43A6-9668-1122B98D597B}" type="parTrans" cxnId="{DCE8E8B7-92E2-416E-AC7F-558ECF899CA1}">
      <dgm:prSet/>
      <dgm:spPr/>
      <dgm:t>
        <a:bodyPr/>
        <a:lstStyle/>
        <a:p>
          <a:endParaRPr lang="en-US"/>
        </a:p>
      </dgm:t>
    </dgm:pt>
    <dgm:pt modelId="{5773A6EC-2EB8-4CB0-911C-4C60CF5A0719}" type="sibTrans" cxnId="{DCE8E8B7-92E2-416E-AC7F-558ECF899CA1}">
      <dgm:prSet/>
      <dgm:spPr/>
      <dgm:t>
        <a:bodyPr/>
        <a:lstStyle/>
        <a:p>
          <a:endParaRPr lang="en-US"/>
        </a:p>
      </dgm:t>
    </dgm:pt>
    <dgm:pt modelId="{1887664F-D093-7141-875D-17BEE530C26C}" type="pres">
      <dgm:prSet presAssocID="{905E2752-D490-44D3-8528-73A6FD3C3DB5}" presName="linear" presStyleCnt="0">
        <dgm:presLayoutVars>
          <dgm:animLvl val="lvl"/>
          <dgm:resizeHandles val="exact"/>
        </dgm:presLayoutVars>
      </dgm:prSet>
      <dgm:spPr/>
    </dgm:pt>
    <dgm:pt modelId="{150EEC69-42CF-1D42-96AA-7FC1062622D3}" type="pres">
      <dgm:prSet presAssocID="{EF5F7879-B072-4F1D-A49C-060A92B2760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D09CCA1-E82F-9748-BE4F-594CE615ECC9}" type="pres">
      <dgm:prSet presAssocID="{07836B26-E1C7-42D3-905E-7E158954ED9E}" presName="spacer" presStyleCnt="0"/>
      <dgm:spPr/>
    </dgm:pt>
    <dgm:pt modelId="{A4DC478B-573C-834B-8EA1-57C0B86DFF43}" type="pres">
      <dgm:prSet presAssocID="{7798B875-6709-4EDC-98FD-50430D3F4FB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FA3B2-ABC5-5741-89A5-01EB1DA43CC5}" type="pres">
      <dgm:prSet presAssocID="{A570101E-11DA-4BFE-8B60-50261E7DB6D1}" presName="spacer" presStyleCnt="0"/>
      <dgm:spPr/>
    </dgm:pt>
    <dgm:pt modelId="{4EF7CB90-1E0D-6A47-903F-628ECB12ED87}" type="pres">
      <dgm:prSet presAssocID="{2EEB2DD0-1B67-4212-9C09-C37134B751C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83B64BE-8492-D640-A50F-B2368C2FAF65}" type="pres">
      <dgm:prSet presAssocID="{99EB2A17-E2C1-499E-806C-F1F898BF3A0C}" presName="spacer" presStyleCnt="0"/>
      <dgm:spPr/>
    </dgm:pt>
    <dgm:pt modelId="{DE089D33-4071-E44D-98FB-D4346182CC5A}" type="pres">
      <dgm:prSet presAssocID="{1ED7D66F-8E00-439E-A61D-D5BF7273331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B3C38A3-2692-8640-81DC-9B4CA95C4745}" type="pres">
      <dgm:prSet presAssocID="{591EEE9D-7370-410A-85BF-4F1B7E914122}" presName="spacer" presStyleCnt="0"/>
      <dgm:spPr/>
    </dgm:pt>
    <dgm:pt modelId="{81665B52-8EA6-9B41-B19D-CD1293C5B863}" type="pres">
      <dgm:prSet presAssocID="{AF1D017C-C4FC-4CE7-AAB0-CDABEB6274F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074AE2C-CF71-45B8-863C-FB50F7226747}" srcId="{905E2752-D490-44D3-8528-73A6FD3C3DB5}" destId="{1ED7D66F-8E00-439E-A61D-D5BF7273331E}" srcOrd="3" destOrd="0" parTransId="{CCACBA05-993B-49EC-A52F-B62B15119A3E}" sibTransId="{591EEE9D-7370-410A-85BF-4F1B7E914122}"/>
    <dgm:cxn modelId="{CD25284E-DAAB-8046-A3F5-9143CAF53878}" type="presOf" srcId="{7798B875-6709-4EDC-98FD-50430D3F4FBC}" destId="{A4DC478B-573C-834B-8EA1-57C0B86DFF43}" srcOrd="0" destOrd="0" presId="urn:microsoft.com/office/officeart/2005/8/layout/vList2"/>
    <dgm:cxn modelId="{E1EAED4F-628A-DD4C-9182-A5D07F050EA1}" type="presOf" srcId="{AF1D017C-C4FC-4CE7-AAB0-CDABEB6274FE}" destId="{81665B52-8EA6-9B41-B19D-CD1293C5B863}" srcOrd="0" destOrd="0" presId="urn:microsoft.com/office/officeart/2005/8/layout/vList2"/>
    <dgm:cxn modelId="{475FFC6B-608C-0447-B612-A69270F27562}" type="presOf" srcId="{1ED7D66F-8E00-439E-A61D-D5BF7273331E}" destId="{DE089D33-4071-E44D-98FB-D4346182CC5A}" srcOrd="0" destOrd="0" presId="urn:microsoft.com/office/officeart/2005/8/layout/vList2"/>
    <dgm:cxn modelId="{51557987-617D-414C-989E-01881F345AB8}" type="presOf" srcId="{EF5F7879-B072-4F1D-A49C-060A92B27609}" destId="{150EEC69-42CF-1D42-96AA-7FC1062622D3}" srcOrd="0" destOrd="0" presId="urn:microsoft.com/office/officeart/2005/8/layout/vList2"/>
    <dgm:cxn modelId="{E9829288-69D5-44F6-8515-20C3178546F5}" srcId="{905E2752-D490-44D3-8528-73A6FD3C3DB5}" destId="{EF5F7879-B072-4F1D-A49C-060A92B27609}" srcOrd="0" destOrd="0" parTransId="{18DC1B4B-CD42-41D6-BD5B-5F472F998863}" sibTransId="{07836B26-E1C7-42D3-905E-7E158954ED9E}"/>
    <dgm:cxn modelId="{110076A0-DCD8-3547-BA13-A9D050616AC3}" type="presOf" srcId="{905E2752-D490-44D3-8528-73A6FD3C3DB5}" destId="{1887664F-D093-7141-875D-17BEE530C26C}" srcOrd="0" destOrd="0" presId="urn:microsoft.com/office/officeart/2005/8/layout/vList2"/>
    <dgm:cxn modelId="{DCE8E8B7-92E2-416E-AC7F-558ECF899CA1}" srcId="{905E2752-D490-44D3-8528-73A6FD3C3DB5}" destId="{AF1D017C-C4FC-4CE7-AAB0-CDABEB6274FE}" srcOrd="4" destOrd="0" parTransId="{6C705131-EE53-43A6-9668-1122B98D597B}" sibTransId="{5773A6EC-2EB8-4CB0-911C-4C60CF5A0719}"/>
    <dgm:cxn modelId="{3C9E43C1-50BE-41EE-95D8-F9B1C689BC3F}" srcId="{905E2752-D490-44D3-8528-73A6FD3C3DB5}" destId="{2EEB2DD0-1B67-4212-9C09-C37134B751CA}" srcOrd="2" destOrd="0" parTransId="{39FBAA3A-2689-4388-B9F4-DD96C785792B}" sibTransId="{99EB2A17-E2C1-499E-806C-F1F898BF3A0C}"/>
    <dgm:cxn modelId="{B1BFADC2-B0BA-4054-A1BA-0BACDB661EEE}" srcId="{905E2752-D490-44D3-8528-73A6FD3C3DB5}" destId="{7798B875-6709-4EDC-98FD-50430D3F4FBC}" srcOrd="1" destOrd="0" parTransId="{608CDA5A-EFE8-46C3-8F68-9643380C0DB2}" sibTransId="{A570101E-11DA-4BFE-8B60-50261E7DB6D1}"/>
    <dgm:cxn modelId="{BE5032D0-D735-354C-9306-E6EC013FA58F}" type="presOf" srcId="{2EEB2DD0-1B67-4212-9C09-C37134B751CA}" destId="{4EF7CB90-1E0D-6A47-903F-628ECB12ED87}" srcOrd="0" destOrd="0" presId="urn:microsoft.com/office/officeart/2005/8/layout/vList2"/>
    <dgm:cxn modelId="{FFCA5B47-F943-E449-B0F0-B59B753FD0BC}" type="presParOf" srcId="{1887664F-D093-7141-875D-17BEE530C26C}" destId="{150EEC69-42CF-1D42-96AA-7FC1062622D3}" srcOrd="0" destOrd="0" presId="urn:microsoft.com/office/officeart/2005/8/layout/vList2"/>
    <dgm:cxn modelId="{A9E1215A-9B5F-3745-B520-3D7DEE5614C9}" type="presParOf" srcId="{1887664F-D093-7141-875D-17BEE530C26C}" destId="{AD09CCA1-E82F-9748-BE4F-594CE615ECC9}" srcOrd="1" destOrd="0" presId="urn:microsoft.com/office/officeart/2005/8/layout/vList2"/>
    <dgm:cxn modelId="{9241ACA2-48DA-A645-8D43-E15B2984518A}" type="presParOf" srcId="{1887664F-D093-7141-875D-17BEE530C26C}" destId="{A4DC478B-573C-834B-8EA1-57C0B86DFF43}" srcOrd="2" destOrd="0" presId="urn:microsoft.com/office/officeart/2005/8/layout/vList2"/>
    <dgm:cxn modelId="{BF877A29-0053-524C-A156-F0D5BF8DEDAB}" type="presParOf" srcId="{1887664F-D093-7141-875D-17BEE530C26C}" destId="{261FA3B2-ABC5-5741-89A5-01EB1DA43CC5}" srcOrd="3" destOrd="0" presId="urn:microsoft.com/office/officeart/2005/8/layout/vList2"/>
    <dgm:cxn modelId="{41327BA0-8DBB-C945-BC5C-58611C193962}" type="presParOf" srcId="{1887664F-D093-7141-875D-17BEE530C26C}" destId="{4EF7CB90-1E0D-6A47-903F-628ECB12ED87}" srcOrd="4" destOrd="0" presId="urn:microsoft.com/office/officeart/2005/8/layout/vList2"/>
    <dgm:cxn modelId="{56299D3A-EC19-DD4B-B7EB-8973B0A1D377}" type="presParOf" srcId="{1887664F-D093-7141-875D-17BEE530C26C}" destId="{683B64BE-8492-D640-A50F-B2368C2FAF65}" srcOrd="5" destOrd="0" presId="urn:microsoft.com/office/officeart/2005/8/layout/vList2"/>
    <dgm:cxn modelId="{EF904F32-3357-1043-8C0C-F912265917A8}" type="presParOf" srcId="{1887664F-D093-7141-875D-17BEE530C26C}" destId="{DE089D33-4071-E44D-98FB-D4346182CC5A}" srcOrd="6" destOrd="0" presId="urn:microsoft.com/office/officeart/2005/8/layout/vList2"/>
    <dgm:cxn modelId="{0063A00E-BDC4-C348-A3A6-2B7BE297EE97}" type="presParOf" srcId="{1887664F-D093-7141-875D-17BEE530C26C}" destId="{CB3C38A3-2692-8640-81DC-9B4CA95C4745}" srcOrd="7" destOrd="0" presId="urn:microsoft.com/office/officeart/2005/8/layout/vList2"/>
    <dgm:cxn modelId="{2B5FBAA7-51BF-244F-B516-DE1A751D7264}" type="presParOf" srcId="{1887664F-D093-7141-875D-17BEE530C26C}" destId="{81665B52-8EA6-9B41-B19D-CD1293C5B86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9F029C-C935-459E-A76F-DE56498E8B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95BFE87-1937-4A89-A49A-35A73A7DA21F}">
      <dgm:prSet/>
      <dgm:spPr/>
      <dgm:t>
        <a:bodyPr/>
        <a:lstStyle/>
        <a:p>
          <a:r>
            <a:rPr lang="en-US" b="1" dirty="0"/>
            <a:t>Basic</a:t>
          </a:r>
          <a:endParaRPr lang="en-US" dirty="0"/>
        </a:p>
      </dgm:t>
    </dgm:pt>
    <dgm:pt modelId="{A409982B-097F-4D06-9205-AB579F50CD84}" type="parTrans" cxnId="{115FDCA4-B563-4FBA-97F2-DF768F5E5106}">
      <dgm:prSet/>
      <dgm:spPr/>
      <dgm:t>
        <a:bodyPr/>
        <a:lstStyle/>
        <a:p>
          <a:endParaRPr lang="en-US"/>
        </a:p>
      </dgm:t>
    </dgm:pt>
    <dgm:pt modelId="{D6E9DA9D-83CF-4CFC-BF97-14E91E9B7C8A}" type="sibTrans" cxnId="{115FDCA4-B563-4FBA-97F2-DF768F5E5106}">
      <dgm:prSet/>
      <dgm:spPr/>
      <dgm:t>
        <a:bodyPr/>
        <a:lstStyle/>
        <a:p>
          <a:endParaRPr lang="en-US"/>
        </a:p>
      </dgm:t>
    </dgm:pt>
    <dgm:pt modelId="{1BE58E1C-55AD-4D23-A03A-83BA6335E548}">
      <dgm:prSet/>
      <dgm:spPr/>
      <dgm:t>
        <a:bodyPr/>
        <a:lstStyle/>
        <a:p>
          <a:r>
            <a:rPr lang="en-US" dirty="0"/>
            <a:t>Random Agent</a:t>
          </a:r>
        </a:p>
      </dgm:t>
    </dgm:pt>
    <dgm:pt modelId="{1F257522-7F39-476E-9DE2-CA37DE6B1C98}" type="parTrans" cxnId="{BBBECB03-41B7-49C1-97C9-730DA3EA592C}">
      <dgm:prSet/>
      <dgm:spPr/>
      <dgm:t>
        <a:bodyPr/>
        <a:lstStyle/>
        <a:p>
          <a:endParaRPr lang="en-US"/>
        </a:p>
      </dgm:t>
    </dgm:pt>
    <dgm:pt modelId="{987D7151-805C-4804-8E74-83660132184C}" type="sibTrans" cxnId="{BBBECB03-41B7-49C1-97C9-730DA3EA592C}">
      <dgm:prSet/>
      <dgm:spPr/>
      <dgm:t>
        <a:bodyPr/>
        <a:lstStyle/>
        <a:p>
          <a:endParaRPr lang="en-US"/>
        </a:p>
      </dgm:t>
    </dgm:pt>
    <dgm:pt modelId="{C0D04128-600C-4675-867E-BB672A3F047C}">
      <dgm:prSet/>
      <dgm:spPr/>
      <dgm:t>
        <a:bodyPr/>
        <a:lstStyle/>
        <a:p>
          <a:r>
            <a:rPr lang="en-US" dirty="0"/>
            <a:t>Robust Game Environment</a:t>
          </a:r>
        </a:p>
      </dgm:t>
    </dgm:pt>
    <dgm:pt modelId="{AF678A21-4E4C-4F69-AC7E-97835F5FFAB7}" type="parTrans" cxnId="{E481CFBF-E2B0-4ECE-B88E-F432795239DF}">
      <dgm:prSet/>
      <dgm:spPr/>
      <dgm:t>
        <a:bodyPr/>
        <a:lstStyle/>
        <a:p>
          <a:endParaRPr lang="en-US"/>
        </a:p>
      </dgm:t>
    </dgm:pt>
    <dgm:pt modelId="{4EF63D8F-E7B0-4AC4-BAEF-CAF3A423C32A}" type="sibTrans" cxnId="{E481CFBF-E2B0-4ECE-B88E-F432795239DF}">
      <dgm:prSet/>
      <dgm:spPr/>
      <dgm:t>
        <a:bodyPr/>
        <a:lstStyle/>
        <a:p>
          <a:endParaRPr lang="en-US"/>
        </a:p>
      </dgm:t>
    </dgm:pt>
    <dgm:pt modelId="{B85CDFEE-9D91-4FBE-9E99-044AA1609D47}">
      <dgm:prSet/>
      <dgm:spPr/>
      <dgm:t>
        <a:bodyPr/>
        <a:lstStyle/>
        <a:p>
          <a:r>
            <a:rPr lang="en-US" dirty="0"/>
            <a:t>Graphical User Interface (GUI)</a:t>
          </a:r>
        </a:p>
      </dgm:t>
    </dgm:pt>
    <dgm:pt modelId="{D4BE5048-DFB3-4CD2-B40D-218B1DAC329B}" type="parTrans" cxnId="{F3A8016D-0860-4178-AA5A-6E030EBACB8B}">
      <dgm:prSet/>
      <dgm:spPr/>
      <dgm:t>
        <a:bodyPr/>
        <a:lstStyle/>
        <a:p>
          <a:endParaRPr lang="en-US"/>
        </a:p>
      </dgm:t>
    </dgm:pt>
    <dgm:pt modelId="{E568A1A5-479E-4641-B575-BE19F2F9DF12}" type="sibTrans" cxnId="{F3A8016D-0860-4178-AA5A-6E030EBACB8B}">
      <dgm:prSet/>
      <dgm:spPr/>
      <dgm:t>
        <a:bodyPr/>
        <a:lstStyle/>
        <a:p>
          <a:endParaRPr lang="en-US"/>
        </a:p>
      </dgm:t>
    </dgm:pt>
    <dgm:pt modelId="{141B07F6-19EE-4886-9D02-EBFE5DD1138E}">
      <dgm:prSet/>
      <dgm:spPr/>
      <dgm:t>
        <a:bodyPr/>
        <a:lstStyle/>
        <a:p>
          <a:r>
            <a:rPr lang="en-US" b="1" dirty="0"/>
            <a:t>Intermediate</a:t>
          </a:r>
          <a:endParaRPr lang="en-US" dirty="0"/>
        </a:p>
      </dgm:t>
    </dgm:pt>
    <dgm:pt modelId="{F22FB368-9F45-4F56-B458-625FB76B8DDE}" type="parTrans" cxnId="{25E9CEE5-C98E-4991-8039-BABEB21D5B3A}">
      <dgm:prSet/>
      <dgm:spPr/>
      <dgm:t>
        <a:bodyPr/>
        <a:lstStyle/>
        <a:p>
          <a:endParaRPr lang="en-US"/>
        </a:p>
      </dgm:t>
    </dgm:pt>
    <dgm:pt modelId="{DC0483B8-8697-4A4C-AC3F-304FA34E34C6}" type="sibTrans" cxnId="{25E9CEE5-C98E-4991-8039-BABEB21D5B3A}">
      <dgm:prSet/>
      <dgm:spPr/>
      <dgm:t>
        <a:bodyPr/>
        <a:lstStyle/>
        <a:p>
          <a:endParaRPr lang="en-US"/>
        </a:p>
      </dgm:t>
    </dgm:pt>
    <dgm:pt modelId="{A9C108C0-4B3D-4BC2-BA88-E3B5788999F8}">
      <dgm:prSet/>
      <dgm:spPr/>
      <dgm:t>
        <a:bodyPr/>
        <a:lstStyle/>
        <a:p>
          <a:r>
            <a:rPr lang="en-US"/>
            <a:t>Greedy Agent</a:t>
          </a:r>
        </a:p>
      </dgm:t>
    </dgm:pt>
    <dgm:pt modelId="{191F1AEA-701D-4F64-BFEB-C0EDD8973ED1}" type="parTrans" cxnId="{478BCE5F-DD54-4E8B-A788-E2BA71AA9D23}">
      <dgm:prSet/>
      <dgm:spPr/>
      <dgm:t>
        <a:bodyPr/>
        <a:lstStyle/>
        <a:p>
          <a:endParaRPr lang="en-US"/>
        </a:p>
      </dgm:t>
    </dgm:pt>
    <dgm:pt modelId="{4E43019F-1D12-429E-8914-212ADD6AA5FA}" type="sibTrans" cxnId="{478BCE5F-DD54-4E8B-A788-E2BA71AA9D23}">
      <dgm:prSet/>
      <dgm:spPr/>
      <dgm:t>
        <a:bodyPr/>
        <a:lstStyle/>
        <a:p>
          <a:endParaRPr lang="en-US"/>
        </a:p>
      </dgm:t>
    </dgm:pt>
    <dgm:pt modelId="{F23BB934-406F-46CD-B08E-88390858650A}">
      <dgm:prSet/>
      <dgm:spPr/>
      <dgm:t>
        <a:bodyPr/>
        <a:lstStyle/>
        <a:p>
          <a:r>
            <a:rPr lang="en-US" dirty="0"/>
            <a:t>Genetic Agent</a:t>
          </a:r>
        </a:p>
      </dgm:t>
    </dgm:pt>
    <dgm:pt modelId="{076CD64E-2C1E-4582-9D06-5876AD9A2C05}" type="parTrans" cxnId="{AAA19A7C-E42F-42FE-BC8E-E72D060F5B77}">
      <dgm:prSet/>
      <dgm:spPr/>
      <dgm:t>
        <a:bodyPr/>
        <a:lstStyle/>
        <a:p>
          <a:endParaRPr lang="en-US"/>
        </a:p>
      </dgm:t>
    </dgm:pt>
    <dgm:pt modelId="{B655B4CE-0898-4AC4-861F-5C45229807A6}" type="sibTrans" cxnId="{AAA19A7C-E42F-42FE-BC8E-E72D060F5B77}">
      <dgm:prSet/>
      <dgm:spPr/>
      <dgm:t>
        <a:bodyPr/>
        <a:lstStyle/>
        <a:p>
          <a:endParaRPr lang="en-US"/>
        </a:p>
      </dgm:t>
    </dgm:pt>
    <dgm:pt modelId="{C9934432-D5C1-40E2-BBBF-46289358728A}">
      <dgm:prSet/>
      <dgm:spPr/>
      <dgm:t>
        <a:bodyPr/>
        <a:lstStyle/>
        <a:p>
          <a:r>
            <a:rPr lang="en-GB" dirty="0" err="1"/>
            <a:t>Expectimax</a:t>
          </a:r>
          <a:r>
            <a:rPr lang="en-GB" dirty="0"/>
            <a:t> </a:t>
          </a:r>
          <a:r>
            <a:rPr lang="en-US" dirty="0"/>
            <a:t>Agent</a:t>
          </a:r>
        </a:p>
      </dgm:t>
    </dgm:pt>
    <dgm:pt modelId="{1B14E255-A1FF-4737-A317-6B2DCAC2EB93}" type="parTrans" cxnId="{BA82DEE3-97BF-47E9-8618-5F9053614271}">
      <dgm:prSet/>
      <dgm:spPr/>
      <dgm:t>
        <a:bodyPr/>
        <a:lstStyle/>
        <a:p>
          <a:endParaRPr lang="en-US"/>
        </a:p>
      </dgm:t>
    </dgm:pt>
    <dgm:pt modelId="{A8366109-590E-4D62-A7FB-291AC5A7506F}" type="sibTrans" cxnId="{BA82DEE3-97BF-47E9-8618-5F9053614271}">
      <dgm:prSet/>
      <dgm:spPr/>
      <dgm:t>
        <a:bodyPr/>
        <a:lstStyle/>
        <a:p>
          <a:endParaRPr lang="en-US"/>
        </a:p>
      </dgm:t>
    </dgm:pt>
    <dgm:pt modelId="{D35CB9DC-B210-4980-83AC-4F5425ABF2D0}">
      <dgm:prSet/>
      <dgm:spPr/>
      <dgm:t>
        <a:bodyPr/>
        <a:lstStyle/>
        <a:p>
          <a:r>
            <a:rPr lang="en-US" b="1" dirty="0"/>
            <a:t>Advanced</a:t>
          </a:r>
          <a:endParaRPr lang="en-US" dirty="0"/>
        </a:p>
      </dgm:t>
    </dgm:pt>
    <dgm:pt modelId="{736CA42C-88C5-47D9-B71F-26DA956F3E55}" type="parTrans" cxnId="{1004D5EC-7F78-4253-B529-B451EBD2B79E}">
      <dgm:prSet/>
      <dgm:spPr/>
      <dgm:t>
        <a:bodyPr/>
        <a:lstStyle/>
        <a:p>
          <a:endParaRPr lang="en-US"/>
        </a:p>
      </dgm:t>
    </dgm:pt>
    <dgm:pt modelId="{1D2CFE71-9B9E-45A2-8726-111C606B6DDA}" type="sibTrans" cxnId="{1004D5EC-7F78-4253-B529-B451EBD2B79E}">
      <dgm:prSet/>
      <dgm:spPr/>
      <dgm:t>
        <a:bodyPr/>
        <a:lstStyle/>
        <a:p>
          <a:endParaRPr lang="en-US"/>
        </a:p>
      </dgm:t>
    </dgm:pt>
    <dgm:pt modelId="{1D9AD08A-59CF-49F8-B529-4A20A151C6CA}">
      <dgm:prSet/>
      <dgm:spPr/>
      <dgm:t>
        <a:bodyPr/>
        <a:lstStyle/>
        <a:p>
          <a:r>
            <a:rPr lang="en-US"/>
            <a:t>Reinforcement Learning Agent</a:t>
          </a:r>
        </a:p>
      </dgm:t>
    </dgm:pt>
    <dgm:pt modelId="{8CBC123F-4B72-43FF-B720-C2F811441198}" type="parTrans" cxnId="{81F91330-0334-431A-B4C8-1B1B6B0CF04B}">
      <dgm:prSet/>
      <dgm:spPr/>
      <dgm:t>
        <a:bodyPr/>
        <a:lstStyle/>
        <a:p>
          <a:endParaRPr lang="en-US"/>
        </a:p>
      </dgm:t>
    </dgm:pt>
    <dgm:pt modelId="{F6578E34-031B-4902-AE2D-CE0D358AE134}" type="sibTrans" cxnId="{81F91330-0334-431A-B4C8-1B1B6B0CF04B}">
      <dgm:prSet/>
      <dgm:spPr/>
      <dgm:t>
        <a:bodyPr/>
        <a:lstStyle/>
        <a:p>
          <a:endParaRPr lang="en-US"/>
        </a:p>
      </dgm:t>
    </dgm:pt>
    <dgm:pt modelId="{7378F26F-6985-4885-9DE8-5D577B4194EB}">
      <dgm:prSet/>
      <dgm:spPr/>
      <dgm:t>
        <a:bodyPr/>
        <a:lstStyle/>
        <a:p>
          <a:r>
            <a:rPr lang="en-US" dirty="0"/>
            <a:t>Machine Learning Agent</a:t>
          </a:r>
        </a:p>
      </dgm:t>
    </dgm:pt>
    <dgm:pt modelId="{867778C7-7838-46BB-96C8-6A91050CC4B5}" type="parTrans" cxnId="{4BD2D92E-AB46-4769-ACEC-374316966C7A}">
      <dgm:prSet/>
      <dgm:spPr/>
      <dgm:t>
        <a:bodyPr/>
        <a:lstStyle/>
        <a:p>
          <a:endParaRPr lang="en-US"/>
        </a:p>
      </dgm:t>
    </dgm:pt>
    <dgm:pt modelId="{74A79712-7090-421F-A231-807364947315}" type="sibTrans" cxnId="{4BD2D92E-AB46-4769-ACEC-374316966C7A}">
      <dgm:prSet/>
      <dgm:spPr/>
      <dgm:t>
        <a:bodyPr/>
        <a:lstStyle/>
        <a:p>
          <a:endParaRPr lang="en-US"/>
        </a:p>
      </dgm:t>
    </dgm:pt>
    <dgm:pt modelId="{251F6EED-5E84-4EF8-B30C-F6419ED3CBEF}">
      <dgm:prSet/>
      <dgm:spPr/>
      <dgm:t>
        <a:bodyPr/>
        <a:lstStyle/>
        <a:p>
          <a:r>
            <a:rPr lang="en-US"/>
            <a:t>Agent that changes strategy based on state of the game</a:t>
          </a:r>
        </a:p>
      </dgm:t>
    </dgm:pt>
    <dgm:pt modelId="{6B36B6DD-AC5D-47D0-A097-FECEA994D0DC}" type="parTrans" cxnId="{1F268450-1872-47FE-9F4A-C7116FA97441}">
      <dgm:prSet/>
      <dgm:spPr/>
      <dgm:t>
        <a:bodyPr/>
        <a:lstStyle/>
        <a:p>
          <a:endParaRPr lang="en-US"/>
        </a:p>
      </dgm:t>
    </dgm:pt>
    <dgm:pt modelId="{B1797AF1-859B-463A-9942-D7608D6F8C94}" type="sibTrans" cxnId="{1F268450-1872-47FE-9F4A-C7116FA97441}">
      <dgm:prSet/>
      <dgm:spPr/>
      <dgm:t>
        <a:bodyPr/>
        <a:lstStyle/>
        <a:p>
          <a:endParaRPr lang="en-US"/>
        </a:p>
      </dgm:t>
    </dgm:pt>
    <dgm:pt modelId="{57FD3D4B-BAFD-4D6E-81F7-AFC4AA5A00BD}" type="pres">
      <dgm:prSet presAssocID="{229F029C-C935-459E-A76F-DE56498E8BED}" presName="root" presStyleCnt="0">
        <dgm:presLayoutVars>
          <dgm:dir/>
          <dgm:resizeHandles val="exact"/>
        </dgm:presLayoutVars>
      </dgm:prSet>
      <dgm:spPr/>
    </dgm:pt>
    <dgm:pt modelId="{1B9AA8B4-D61D-453B-9C64-0E8848D6C9D5}" type="pres">
      <dgm:prSet presAssocID="{595BFE87-1937-4A89-A49A-35A73A7DA21F}" presName="compNode" presStyleCnt="0"/>
      <dgm:spPr/>
    </dgm:pt>
    <dgm:pt modelId="{09CC924A-DE3E-4A4B-A274-53FA925D59C9}" type="pres">
      <dgm:prSet presAssocID="{595BFE87-1937-4A89-A49A-35A73A7DA21F}" presName="bgRect" presStyleLbl="bgShp" presStyleIdx="0" presStyleCnt="3"/>
      <dgm:spPr/>
    </dgm:pt>
    <dgm:pt modelId="{08BE3519-B486-46FF-A4A7-D693DED2E50A}" type="pres">
      <dgm:prSet presAssocID="{595BFE87-1937-4A89-A49A-35A73A7DA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4C4456B-DCF6-4619-A858-1C9BE92C5438}" type="pres">
      <dgm:prSet presAssocID="{595BFE87-1937-4A89-A49A-35A73A7DA21F}" presName="spaceRect" presStyleCnt="0"/>
      <dgm:spPr/>
    </dgm:pt>
    <dgm:pt modelId="{C7B06F7E-3188-4DA2-83B2-A1059E46F986}" type="pres">
      <dgm:prSet presAssocID="{595BFE87-1937-4A89-A49A-35A73A7DA21F}" presName="parTx" presStyleLbl="revTx" presStyleIdx="0" presStyleCnt="6">
        <dgm:presLayoutVars>
          <dgm:chMax val="0"/>
          <dgm:chPref val="0"/>
        </dgm:presLayoutVars>
      </dgm:prSet>
      <dgm:spPr/>
    </dgm:pt>
    <dgm:pt modelId="{742F6E07-E299-45AD-AF03-8004FC3C8E99}" type="pres">
      <dgm:prSet presAssocID="{595BFE87-1937-4A89-A49A-35A73A7DA21F}" presName="desTx" presStyleLbl="revTx" presStyleIdx="1" presStyleCnt="6" custScaleX="164150" custLinFactNeighborX="-33178">
        <dgm:presLayoutVars/>
      </dgm:prSet>
      <dgm:spPr/>
    </dgm:pt>
    <dgm:pt modelId="{B45BF4A5-E1F2-4A39-8671-1F68FFD3A386}" type="pres">
      <dgm:prSet presAssocID="{D6E9DA9D-83CF-4CFC-BF97-14E91E9B7C8A}" presName="sibTrans" presStyleCnt="0"/>
      <dgm:spPr/>
    </dgm:pt>
    <dgm:pt modelId="{65C5D5A2-D7CA-4DD9-8C0A-78FD66D0286B}" type="pres">
      <dgm:prSet presAssocID="{141B07F6-19EE-4886-9D02-EBFE5DD1138E}" presName="compNode" presStyleCnt="0"/>
      <dgm:spPr/>
    </dgm:pt>
    <dgm:pt modelId="{D97BAFDF-3B52-4F56-822B-DCDB7ABB51B6}" type="pres">
      <dgm:prSet presAssocID="{141B07F6-19EE-4886-9D02-EBFE5DD1138E}" presName="bgRect" presStyleLbl="bgShp" presStyleIdx="1" presStyleCnt="3"/>
      <dgm:spPr/>
    </dgm:pt>
    <dgm:pt modelId="{4B09E613-7856-4DA5-B5F5-9FBC8BF6590B}" type="pres">
      <dgm:prSet presAssocID="{141B07F6-19EE-4886-9D02-EBFE5DD113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001ACEF-4821-48FF-BA19-3E176103DB5E}" type="pres">
      <dgm:prSet presAssocID="{141B07F6-19EE-4886-9D02-EBFE5DD1138E}" presName="spaceRect" presStyleCnt="0"/>
      <dgm:spPr/>
    </dgm:pt>
    <dgm:pt modelId="{6F945208-A49C-4185-A4F6-1F9DEFF28F57}" type="pres">
      <dgm:prSet presAssocID="{141B07F6-19EE-4886-9D02-EBFE5DD1138E}" presName="parTx" presStyleLbl="revTx" presStyleIdx="2" presStyleCnt="6">
        <dgm:presLayoutVars>
          <dgm:chMax val="0"/>
          <dgm:chPref val="0"/>
        </dgm:presLayoutVars>
      </dgm:prSet>
      <dgm:spPr/>
    </dgm:pt>
    <dgm:pt modelId="{BA729E55-E812-4FAD-BD94-0113948BC11A}" type="pres">
      <dgm:prSet presAssocID="{141B07F6-19EE-4886-9D02-EBFE5DD1138E}" presName="desTx" presStyleLbl="revTx" presStyleIdx="3" presStyleCnt="6" custScaleX="143879" custLinFactNeighborX="-17229" custLinFactNeighborY="-264">
        <dgm:presLayoutVars/>
      </dgm:prSet>
      <dgm:spPr/>
    </dgm:pt>
    <dgm:pt modelId="{D00D5635-969C-4383-8421-8C42884667E1}" type="pres">
      <dgm:prSet presAssocID="{DC0483B8-8697-4A4C-AC3F-304FA34E34C6}" presName="sibTrans" presStyleCnt="0"/>
      <dgm:spPr/>
    </dgm:pt>
    <dgm:pt modelId="{6DEE8C61-CFE8-4266-8E03-F286857B0AD8}" type="pres">
      <dgm:prSet presAssocID="{D35CB9DC-B210-4980-83AC-4F5425ABF2D0}" presName="compNode" presStyleCnt="0"/>
      <dgm:spPr/>
    </dgm:pt>
    <dgm:pt modelId="{24B3A4DC-1E2D-43C7-B135-088252C643CD}" type="pres">
      <dgm:prSet presAssocID="{D35CB9DC-B210-4980-83AC-4F5425ABF2D0}" presName="bgRect" presStyleLbl="bgShp" presStyleIdx="2" presStyleCnt="3"/>
      <dgm:spPr/>
    </dgm:pt>
    <dgm:pt modelId="{45C53E72-B09C-427F-9A3D-C0848D5B5B53}" type="pres">
      <dgm:prSet presAssocID="{D35CB9DC-B210-4980-83AC-4F5425ABF2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8E596CC-621A-47A4-91E0-AE3C4B446BBD}" type="pres">
      <dgm:prSet presAssocID="{D35CB9DC-B210-4980-83AC-4F5425ABF2D0}" presName="spaceRect" presStyleCnt="0"/>
      <dgm:spPr/>
    </dgm:pt>
    <dgm:pt modelId="{0BAC6884-54FD-4AE5-A44C-9534BDA02050}" type="pres">
      <dgm:prSet presAssocID="{D35CB9DC-B210-4980-83AC-4F5425ABF2D0}" presName="parTx" presStyleLbl="revTx" presStyleIdx="4" presStyleCnt="6">
        <dgm:presLayoutVars>
          <dgm:chMax val="0"/>
          <dgm:chPref val="0"/>
        </dgm:presLayoutVars>
      </dgm:prSet>
      <dgm:spPr/>
    </dgm:pt>
    <dgm:pt modelId="{ADCEDC30-B9E6-4720-87FF-A554B4C472B9}" type="pres">
      <dgm:prSet presAssocID="{D35CB9DC-B210-4980-83AC-4F5425ABF2D0}" presName="desTx" presStyleLbl="revTx" presStyleIdx="5" presStyleCnt="6" custScaleX="179936" custLinFactNeighborX="-42199" custLinFactNeighborY="-1238">
        <dgm:presLayoutVars/>
      </dgm:prSet>
      <dgm:spPr/>
    </dgm:pt>
  </dgm:ptLst>
  <dgm:cxnLst>
    <dgm:cxn modelId="{BBBECB03-41B7-49C1-97C9-730DA3EA592C}" srcId="{595BFE87-1937-4A89-A49A-35A73A7DA21F}" destId="{1BE58E1C-55AD-4D23-A03A-83BA6335E548}" srcOrd="0" destOrd="0" parTransId="{1F257522-7F39-476E-9DE2-CA37DE6B1C98}" sibTransId="{987D7151-805C-4804-8E74-83660132184C}"/>
    <dgm:cxn modelId="{53BEAE07-8F24-4F0D-A022-92FD9FFCB35B}" type="presOf" srcId="{595BFE87-1937-4A89-A49A-35A73A7DA21F}" destId="{C7B06F7E-3188-4DA2-83B2-A1059E46F986}" srcOrd="0" destOrd="0" presId="urn:microsoft.com/office/officeart/2018/2/layout/IconVerticalSolidList"/>
    <dgm:cxn modelId="{06FDEB0F-3980-4466-B902-F10B5D4BECC0}" type="presOf" srcId="{1D9AD08A-59CF-49F8-B529-4A20A151C6CA}" destId="{ADCEDC30-B9E6-4720-87FF-A554B4C472B9}" srcOrd="0" destOrd="0" presId="urn:microsoft.com/office/officeart/2018/2/layout/IconVerticalSolidList"/>
    <dgm:cxn modelId="{8622C712-080F-4FED-9C30-0E72A55B19B6}" type="presOf" srcId="{251F6EED-5E84-4EF8-B30C-F6419ED3CBEF}" destId="{ADCEDC30-B9E6-4720-87FF-A554B4C472B9}" srcOrd="0" destOrd="2" presId="urn:microsoft.com/office/officeart/2018/2/layout/IconVerticalSolidList"/>
    <dgm:cxn modelId="{4BD2D92E-AB46-4769-ACEC-374316966C7A}" srcId="{D35CB9DC-B210-4980-83AC-4F5425ABF2D0}" destId="{7378F26F-6985-4885-9DE8-5D577B4194EB}" srcOrd="1" destOrd="0" parTransId="{867778C7-7838-46BB-96C8-6A91050CC4B5}" sibTransId="{74A79712-7090-421F-A231-807364947315}"/>
    <dgm:cxn modelId="{81F91330-0334-431A-B4C8-1B1B6B0CF04B}" srcId="{D35CB9DC-B210-4980-83AC-4F5425ABF2D0}" destId="{1D9AD08A-59CF-49F8-B529-4A20A151C6CA}" srcOrd="0" destOrd="0" parTransId="{8CBC123F-4B72-43FF-B720-C2F811441198}" sibTransId="{F6578E34-031B-4902-AE2D-CE0D358AE134}"/>
    <dgm:cxn modelId="{D2D59233-A4A4-421E-AFA4-709CBFEB13FF}" type="presOf" srcId="{C9934432-D5C1-40E2-BBBF-46289358728A}" destId="{BA729E55-E812-4FAD-BD94-0113948BC11A}" srcOrd="0" destOrd="2" presId="urn:microsoft.com/office/officeart/2018/2/layout/IconVerticalSolidList"/>
    <dgm:cxn modelId="{19E6A53E-ED68-4C7F-B4FC-CABADEF9CE48}" type="presOf" srcId="{D35CB9DC-B210-4980-83AC-4F5425ABF2D0}" destId="{0BAC6884-54FD-4AE5-A44C-9534BDA02050}" srcOrd="0" destOrd="0" presId="urn:microsoft.com/office/officeart/2018/2/layout/IconVerticalSolidList"/>
    <dgm:cxn modelId="{636FE242-C18F-4FD3-94C2-D905966FBAEF}" type="presOf" srcId="{C0D04128-600C-4675-867E-BB672A3F047C}" destId="{742F6E07-E299-45AD-AF03-8004FC3C8E99}" srcOrd="0" destOrd="1" presId="urn:microsoft.com/office/officeart/2018/2/layout/IconVerticalSolidList"/>
    <dgm:cxn modelId="{6856984E-FF60-4D9A-9F55-6C13A352B2B3}" type="presOf" srcId="{7378F26F-6985-4885-9DE8-5D577B4194EB}" destId="{ADCEDC30-B9E6-4720-87FF-A554B4C472B9}" srcOrd="0" destOrd="1" presId="urn:microsoft.com/office/officeart/2018/2/layout/IconVerticalSolidList"/>
    <dgm:cxn modelId="{1F268450-1872-47FE-9F4A-C7116FA97441}" srcId="{D35CB9DC-B210-4980-83AC-4F5425ABF2D0}" destId="{251F6EED-5E84-4EF8-B30C-F6419ED3CBEF}" srcOrd="2" destOrd="0" parTransId="{6B36B6DD-AC5D-47D0-A097-FECEA994D0DC}" sibTransId="{B1797AF1-859B-463A-9942-D7608D6F8C94}"/>
    <dgm:cxn modelId="{478BCE5F-DD54-4E8B-A788-E2BA71AA9D23}" srcId="{141B07F6-19EE-4886-9D02-EBFE5DD1138E}" destId="{A9C108C0-4B3D-4BC2-BA88-E3B5788999F8}" srcOrd="0" destOrd="0" parTransId="{191F1AEA-701D-4F64-BFEB-C0EDD8973ED1}" sibTransId="{4E43019F-1D12-429E-8914-212ADD6AA5FA}"/>
    <dgm:cxn modelId="{F3A8016D-0860-4178-AA5A-6E030EBACB8B}" srcId="{595BFE87-1937-4A89-A49A-35A73A7DA21F}" destId="{B85CDFEE-9D91-4FBE-9E99-044AA1609D47}" srcOrd="2" destOrd="0" parTransId="{D4BE5048-DFB3-4CD2-B40D-218B1DAC329B}" sibTransId="{E568A1A5-479E-4641-B575-BE19F2F9DF12}"/>
    <dgm:cxn modelId="{8232296D-9EC9-474E-B0B9-8D507A6B8009}" type="presOf" srcId="{B85CDFEE-9D91-4FBE-9E99-044AA1609D47}" destId="{742F6E07-E299-45AD-AF03-8004FC3C8E99}" srcOrd="0" destOrd="2" presId="urn:microsoft.com/office/officeart/2018/2/layout/IconVerticalSolidList"/>
    <dgm:cxn modelId="{AAA19A7C-E42F-42FE-BC8E-E72D060F5B77}" srcId="{141B07F6-19EE-4886-9D02-EBFE5DD1138E}" destId="{F23BB934-406F-46CD-B08E-88390858650A}" srcOrd="1" destOrd="0" parTransId="{076CD64E-2C1E-4582-9D06-5876AD9A2C05}" sibTransId="{B655B4CE-0898-4AC4-861F-5C45229807A6}"/>
    <dgm:cxn modelId="{D1B38585-8B71-403A-A46B-30187AA1A918}" type="presOf" srcId="{229F029C-C935-459E-A76F-DE56498E8BED}" destId="{57FD3D4B-BAFD-4D6E-81F7-AFC4AA5A00BD}" srcOrd="0" destOrd="0" presId="urn:microsoft.com/office/officeart/2018/2/layout/IconVerticalSolidList"/>
    <dgm:cxn modelId="{115FDCA4-B563-4FBA-97F2-DF768F5E5106}" srcId="{229F029C-C935-459E-A76F-DE56498E8BED}" destId="{595BFE87-1937-4A89-A49A-35A73A7DA21F}" srcOrd="0" destOrd="0" parTransId="{A409982B-097F-4D06-9205-AB579F50CD84}" sibTransId="{D6E9DA9D-83CF-4CFC-BF97-14E91E9B7C8A}"/>
    <dgm:cxn modelId="{E481CFBF-E2B0-4ECE-B88E-F432795239DF}" srcId="{595BFE87-1937-4A89-A49A-35A73A7DA21F}" destId="{C0D04128-600C-4675-867E-BB672A3F047C}" srcOrd="1" destOrd="0" parTransId="{AF678A21-4E4C-4F69-AC7E-97835F5FFAB7}" sibTransId="{4EF63D8F-E7B0-4AC4-BAEF-CAF3A423C32A}"/>
    <dgm:cxn modelId="{ACC35BC5-F443-4E13-934A-9D644C12FBC6}" type="presOf" srcId="{1BE58E1C-55AD-4D23-A03A-83BA6335E548}" destId="{742F6E07-E299-45AD-AF03-8004FC3C8E99}" srcOrd="0" destOrd="0" presId="urn:microsoft.com/office/officeart/2018/2/layout/IconVerticalSolidList"/>
    <dgm:cxn modelId="{BA82DEE3-97BF-47E9-8618-5F9053614271}" srcId="{141B07F6-19EE-4886-9D02-EBFE5DD1138E}" destId="{C9934432-D5C1-40E2-BBBF-46289358728A}" srcOrd="2" destOrd="0" parTransId="{1B14E255-A1FF-4737-A317-6B2DCAC2EB93}" sibTransId="{A8366109-590E-4D62-A7FB-291AC5A7506F}"/>
    <dgm:cxn modelId="{25E9CEE5-C98E-4991-8039-BABEB21D5B3A}" srcId="{229F029C-C935-459E-A76F-DE56498E8BED}" destId="{141B07F6-19EE-4886-9D02-EBFE5DD1138E}" srcOrd="1" destOrd="0" parTransId="{F22FB368-9F45-4F56-B458-625FB76B8DDE}" sibTransId="{DC0483B8-8697-4A4C-AC3F-304FA34E34C6}"/>
    <dgm:cxn modelId="{11EDB2EB-692F-4A97-9EA9-F8BF237BAAF5}" type="presOf" srcId="{F23BB934-406F-46CD-B08E-88390858650A}" destId="{BA729E55-E812-4FAD-BD94-0113948BC11A}" srcOrd="0" destOrd="1" presId="urn:microsoft.com/office/officeart/2018/2/layout/IconVerticalSolidList"/>
    <dgm:cxn modelId="{956BD6EB-F584-4875-ABEA-20CEAC58D7BD}" type="presOf" srcId="{141B07F6-19EE-4886-9D02-EBFE5DD1138E}" destId="{6F945208-A49C-4185-A4F6-1F9DEFF28F57}" srcOrd="0" destOrd="0" presId="urn:microsoft.com/office/officeart/2018/2/layout/IconVerticalSolidList"/>
    <dgm:cxn modelId="{1004D5EC-7F78-4253-B529-B451EBD2B79E}" srcId="{229F029C-C935-459E-A76F-DE56498E8BED}" destId="{D35CB9DC-B210-4980-83AC-4F5425ABF2D0}" srcOrd="2" destOrd="0" parTransId="{736CA42C-88C5-47D9-B71F-26DA956F3E55}" sibTransId="{1D2CFE71-9B9E-45A2-8726-111C606B6DDA}"/>
    <dgm:cxn modelId="{CA490FF5-82CE-4214-AE25-6396B5E7E91E}" type="presOf" srcId="{A9C108C0-4B3D-4BC2-BA88-E3B5788999F8}" destId="{BA729E55-E812-4FAD-BD94-0113948BC11A}" srcOrd="0" destOrd="0" presId="urn:microsoft.com/office/officeart/2018/2/layout/IconVerticalSolidList"/>
    <dgm:cxn modelId="{4B6DA12B-7283-4B14-845A-B9D637BCEBDD}" type="presParOf" srcId="{57FD3D4B-BAFD-4D6E-81F7-AFC4AA5A00BD}" destId="{1B9AA8B4-D61D-453B-9C64-0E8848D6C9D5}" srcOrd="0" destOrd="0" presId="urn:microsoft.com/office/officeart/2018/2/layout/IconVerticalSolidList"/>
    <dgm:cxn modelId="{0F23C466-E0D6-4390-A846-013747FFD741}" type="presParOf" srcId="{1B9AA8B4-D61D-453B-9C64-0E8848D6C9D5}" destId="{09CC924A-DE3E-4A4B-A274-53FA925D59C9}" srcOrd="0" destOrd="0" presId="urn:microsoft.com/office/officeart/2018/2/layout/IconVerticalSolidList"/>
    <dgm:cxn modelId="{A5D2842E-9F49-4D36-9F6C-8FBAD746D8C7}" type="presParOf" srcId="{1B9AA8B4-D61D-453B-9C64-0E8848D6C9D5}" destId="{08BE3519-B486-46FF-A4A7-D693DED2E50A}" srcOrd="1" destOrd="0" presId="urn:microsoft.com/office/officeart/2018/2/layout/IconVerticalSolidList"/>
    <dgm:cxn modelId="{ED6029A7-7403-4C11-8CFE-2D5A583D4CC5}" type="presParOf" srcId="{1B9AA8B4-D61D-453B-9C64-0E8848D6C9D5}" destId="{F4C4456B-DCF6-4619-A858-1C9BE92C5438}" srcOrd="2" destOrd="0" presId="urn:microsoft.com/office/officeart/2018/2/layout/IconVerticalSolidList"/>
    <dgm:cxn modelId="{455DF3BF-20BF-400D-BDC4-3AEE9FCE7CBB}" type="presParOf" srcId="{1B9AA8B4-D61D-453B-9C64-0E8848D6C9D5}" destId="{C7B06F7E-3188-4DA2-83B2-A1059E46F986}" srcOrd="3" destOrd="0" presId="urn:microsoft.com/office/officeart/2018/2/layout/IconVerticalSolidList"/>
    <dgm:cxn modelId="{D1AFCB64-137E-43AF-A79A-A2EA4997CF32}" type="presParOf" srcId="{1B9AA8B4-D61D-453B-9C64-0E8848D6C9D5}" destId="{742F6E07-E299-45AD-AF03-8004FC3C8E99}" srcOrd="4" destOrd="0" presId="urn:microsoft.com/office/officeart/2018/2/layout/IconVerticalSolidList"/>
    <dgm:cxn modelId="{4A57A4AA-803D-433A-9F39-B503C80ACB22}" type="presParOf" srcId="{57FD3D4B-BAFD-4D6E-81F7-AFC4AA5A00BD}" destId="{B45BF4A5-E1F2-4A39-8671-1F68FFD3A386}" srcOrd="1" destOrd="0" presId="urn:microsoft.com/office/officeart/2018/2/layout/IconVerticalSolidList"/>
    <dgm:cxn modelId="{37515681-C126-487F-9776-66A1F9CAB946}" type="presParOf" srcId="{57FD3D4B-BAFD-4D6E-81F7-AFC4AA5A00BD}" destId="{65C5D5A2-D7CA-4DD9-8C0A-78FD66D0286B}" srcOrd="2" destOrd="0" presId="urn:microsoft.com/office/officeart/2018/2/layout/IconVerticalSolidList"/>
    <dgm:cxn modelId="{ABE7377A-080B-43CF-B18F-D6D3328D7C7A}" type="presParOf" srcId="{65C5D5A2-D7CA-4DD9-8C0A-78FD66D0286B}" destId="{D97BAFDF-3B52-4F56-822B-DCDB7ABB51B6}" srcOrd="0" destOrd="0" presId="urn:microsoft.com/office/officeart/2018/2/layout/IconVerticalSolidList"/>
    <dgm:cxn modelId="{E66B0FF6-5FF6-4CA9-ABE0-80B22D4A6BFB}" type="presParOf" srcId="{65C5D5A2-D7CA-4DD9-8C0A-78FD66D0286B}" destId="{4B09E613-7856-4DA5-B5F5-9FBC8BF6590B}" srcOrd="1" destOrd="0" presId="urn:microsoft.com/office/officeart/2018/2/layout/IconVerticalSolidList"/>
    <dgm:cxn modelId="{1E14AA5F-3BFC-47F5-B1C6-B2CB4F916B36}" type="presParOf" srcId="{65C5D5A2-D7CA-4DD9-8C0A-78FD66D0286B}" destId="{B001ACEF-4821-48FF-BA19-3E176103DB5E}" srcOrd="2" destOrd="0" presId="urn:microsoft.com/office/officeart/2018/2/layout/IconVerticalSolidList"/>
    <dgm:cxn modelId="{5AE9D977-8F45-4B0A-89E1-72B3A9448E8C}" type="presParOf" srcId="{65C5D5A2-D7CA-4DD9-8C0A-78FD66D0286B}" destId="{6F945208-A49C-4185-A4F6-1F9DEFF28F57}" srcOrd="3" destOrd="0" presId="urn:microsoft.com/office/officeart/2018/2/layout/IconVerticalSolidList"/>
    <dgm:cxn modelId="{F7907D71-B559-4654-A944-27C65BB0527A}" type="presParOf" srcId="{65C5D5A2-D7CA-4DD9-8C0A-78FD66D0286B}" destId="{BA729E55-E812-4FAD-BD94-0113948BC11A}" srcOrd="4" destOrd="0" presId="urn:microsoft.com/office/officeart/2018/2/layout/IconVerticalSolidList"/>
    <dgm:cxn modelId="{0C74ED03-DBAB-492B-BDDB-31DE2D77B9DA}" type="presParOf" srcId="{57FD3D4B-BAFD-4D6E-81F7-AFC4AA5A00BD}" destId="{D00D5635-969C-4383-8421-8C42884667E1}" srcOrd="3" destOrd="0" presId="urn:microsoft.com/office/officeart/2018/2/layout/IconVerticalSolidList"/>
    <dgm:cxn modelId="{CAAEE002-1A13-4BC4-94C9-B3882CE694B6}" type="presParOf" srcId="{57FD3D4B-BAFD-4D6E-81F7-AFC4AA5A00BD}" destId="{6DEE8C61-CFE8-4266-8E03-F286857B0AD8}" srcOrd="4" destOrd="0" presId="urn:microsoft.com/office/officeart/2018/2/layout/IconVerticalSolidList"/>
    <dgm:cxn modelId="{ED4188AF-CBB3-44BB-8E90-A2240C26FD66}" type="presParOf" srcId="{6DEE8C61-CFE8-4266-8E03-F286857B0AD8}" destId="{24B3A4DC-1E2D-43C7-B135-088252C643CD}" srcOrd="0" destOrd="0" presId="urn:microsoft.com/office/officeart/2018/2/layout/IconVerticalSolidList"/>
    <dgm:cxn modelId="{C77D0848-62EA-4206-909D-A2ABD4BABB0C}" type="presParOf" srcId="{6DEE8C61-CFE8-4266-8E03-F286857B0AD8}" destId="{45C53E72-B09C-427F-9A3D-C0848D5B5B53}" srcOrd="1" destOrd="0" presId="urn:microsoft.com/office/officeart/2018/2/layout/IconVerticalSolidList"/>
    <dgm:cxn modelId="{A95425AF-ACF8-448B-8428-6F46794C7ECB}" type="presParOf" srcId="{6DEE8C61-CFE8-4266-8E03-F286857B0AD8}" destId="{A8E596CC-621A-47A4-91E0-AE3C4B446BBD}" srcOrd="2" destOrd="0" presId="urn:microsoft.com/office/officeart/2018/2/layout/IconVerticalSolidList"/>
    <dgm:cxn modelId="{4C60CB57-3B55-4A72-A448-510896B04840}" type="presParOf" srcId="{6DEE8C61-CFE8-4266-8E03-F286857B0AD8}" destId="{0BAC6884-54FD-4AE5-A44C-9534BDA02050}" srcOrd="3" destOrd="0" presId="urn:microsoft.com/office/officeart/2018/2/layout/IconVerticalSolidList"/>
    <dgm:cxn modelId="{806945B8-B04F-4788-979C-3AC4071D499D}" type="presParOf" srcId="{6DEE8C61-CFE8-4266-8E03-F286857B0AD8}" destId="{ADCEDC30-B9E6-4720-87FF-A554B4C472B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5B885A-AF59-4A86-8F28-DE9B336ABDF8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BEB9702-C558-4711-BD53-107F070EF7DD}">
      <dgm:prSet/>
      <dgm:spPr/>
      <dgm:t>
        <a:bodyPr/>
        <a:lstStyle/>
        <a:p>
          <a:r>
            <a:rPr lang="en-US"/>
            <a:t>Critical to ensure the deep learning and reinforcement learning  agents are trained on accurate rules of the game so that they don’t make illegal moves</a:t>
          </a:r>
        </a:p>
      </dgm:t>
    </dgm:pt>
    <dgm:pt modelId="{141F45DD-6758-463B-B109-A9623D31551E}" type="parTrans" cxnId="{ABC8FA15-3FA6-442B-BBE0-4B771C31175D}">
      <dgm:prSet/>
      <dgm:spPr/>
      <dgm:t>
        <a:bodyPr/>
        <a:lstStyle/>
        <a:p>
          <a:endParaRPr lang="en-US"/>
        </a:p>
      </dgm:t>
    </dgm:pt>
    <dgm:pt modelId="{3982B5CA-1491-4F16-A0EF-5718400CA1DE}" type="sibTrans" cxnId="{ABC8FA15-3FA6-442B-BBE0-4B771C31175D}">
      <dgm:prSet/>
      <dgm:spPr/>
      <dgm:t>
        <a:bodyPr/>
        <a:lstStyle/>
        <a:p>
          <a:endParaRPr lang="en-US"/>
        </a:p>
      </dgm:t>
    </dgm:pt>
    <dgm:pt modelId="{4B926EB9-0C7B-4238-B5C2-6F79B30E9739}">
      <dgm:prSet/>
      <dgm:spPr/>
      <dgm:t>
        <a:bodyPr/>
        <a:lstStyle/>
        <a:p>
          <a:r>
            <a:rPr lang="en-US"/>
            <a:t>Allows the simulation of real-life backgammon games</a:t>
          </a:r>
        </a:p>
      </dgm:t>
    </dgm:pt>
    <dgm:pt modelId="{54D0CA4C-876F-4E1B-93E6-52C4510F3196}" type="parTrans" cxnId="{B37F9429-3900-4D2B-8CE5-C4010E3ACCE3}">
      <dgm:prSet/>
      <dgm:spPr/>
      <dgm:t>
        <a:bodyPr/>
        <a:lstStyle/>
        <a:p>
          <a:endParaRPr lang="en-US"/>
        </a:p>
      </dgm:t>
    </dgm:pt>
    <dgm:pt modelId="{68A94BDD-ABB6-4531-AEA6-BDE30DD781F2}" type="sibTrans" cxnId="{B37F9429-3900-4D2B-8CE5-C4010E3ACCE3}">
      <dgm:prSet/>
      <dgm:spPr/>
      <dgm:t>
        <a:bodyPr/>
        <a:lstStyle/>
        <a:p>
          <a:endParaRPr lang="en-US"/>
        </a:p>
      </dgm:t>
    </dgm:pt>
    <dgm:pt modelId="{F4405D33-F823-43EF-8B6E-1488DDCB01D1}">
      <dgm:prSet/>
      <dgm:spPr/>
      <dgm:t>
        <a:bodyPr/>
        <a:lstStyle/>
        <a:p>
          <a:r>
            <a:rPr lang="en-US"/>
            <a:t>Allows for direct comparison between different agents</a:t>
          </a:r>
        </a:p>
      </dgm:t>
    </dgm:pt>
    <dgm:pt modelId="{3A74CCF8-E7D4-4852-B9BB-4C6CA9956BE7}" type="parTrans" cxnId="{B53655CD-7F9F-4187-B00A-01BE21BFB922}">
      <dgm:prSet/>
      <dgm:spPr/>
      <dgm:t>
        <a:bodyPr/>
        <a:lstStyle/>
        <a:p>
          <a:endParaRPr lang="en-US"/>
        </a:p>
      </dgm:t>
    </dgm:pt>
    <dgm:pt modelId="{FA313D80-715A-432C-9219-F199694C7BD7}" type="sibTrans" cxnId="{B53655CD-7F9F-4187-B00A-01BE21BFB922}">
      <dgm:prSet/>
      <dgm:spPr/>
      <dgm:t>
        <a:bodyPr/>
        <a:lstStyle/>
        <a:p>
          <a:endParaRPr lang="en-US"/>
        </a:p>
      </dgm:t>
    </dgm:pt>
    <dgm:pt modelId="{F17022BF-55C6-4F81-BB41-F5866A17A3CF}">
      <dgm:prSet/>
      <dgm:spPr/>
      <dgm:t>
        <a:bodyPr/>
        <a:lstStyle/>
        <a:p>
          <a:r>
            <a:rPr lang="en-US"/>
            <a:t>Confirmed by viewing and playing hundreds of games with no illegal moves or errors</a:t>
          </a:r>
        </a:p>
      </dgm:t>
    </dgm:pt>
    <dgm:pt modelId="{23038A35-1127-44F1-A481-F7640EC92F10}" type="parTrans" cxnId="{FC58E57F-B4A2-4309-82C1-14EB7250BAAE}">
      <dgm:prSet/>
      <dgm:spPr/>
      <dgm:t>
        <a:bodyPr/>
        <a:lstStyle/>
        <a:p>
          <a:endParaRPr lang="en-US"/>
        </a:p>
      </dgm:t>
    </dgm:pt>
    <dgm:pt modelId="{80F1B60C-44AF-4A13-9885-BAEC32EF45AE}" type="sibTrans" cxnId="{FC58E57F-B4A2-4309-82C1-14EB7250BAAE}">
      <dgm:prSet/>
      <dgm:spPr/>
      <dgm:t>
        <a:bodyPr/>
        <a:lstStyle/>
        <a:p>
          <a:endParaRPr lang="en-US"/>
        </a:p>
      </dgm:t>
    </dgm:pt>
    <dgm:pt modelId="{1B9FB85B-5919-D140-B213-4864CACFFB9E}" type="pres">
      <dgm:prSet presAssocID="{125B885A-AF59-4A86-8F28-DE9B336ABDF8}" presName="matrix" presStyleCnt="0">
        <dgm:presLayoutVars>
          <dgm:chMax val="1"/>
          <dgm:dir/>
          <dgm:resizeHandles val="exact"/>
        </dgm:presLayoutVars>
      </dgm:prSet>
      <dgm:spPr/>
    </dgm:pt>
    <dgm:pt modelId="{71132D29-FA40-C049-9C27-585BEDFEC1F4}" type="pres">
      <dgm:prSet presAssocID="{125B885A-AF59-4A86-8F28-DE9B336ABDF8}" presName="axisShape" presStyleLbl="bgShp" presStyleIdx="0" presStyleCnt="1"/>
      <dgm:spPr/>
    </dgm:pt>
    <dgm:pt modelId="{912445A8-6DC7-9F46-B24C-275C592E6931}" type="pres">
      <dgm:prSet presAssocID="{125B885A-AF59-4A86-8F28-DE9B336ABDF8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9227BD7-1ED2-CA4A-AADA-FEBED878AD2B}" type="pres">
      <dgm:prSet presAssocID="{125B885A-AF59-4A86-8F28-DE9B336ABDF8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75AB161-9D27-8048-BAD5-E46787A66480}" type="pres">
      <dgm:prSet presAssocID="{125B885A-AF59-4A86-8F28-DE9B336ABDF8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325E67-BBF7-6F47-B7F4-814265FB9E08}" type="pres">
      <dgm:prSet presAssocID="{125B885A-AF59-4A86-8F28-DE9B336ABDF8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BC8FA15-3FA6-442B-BBE0-4B771C31175D}" srcId="{125B885A-AF59-4A86-8F28-DE9B336ABDF8}" destId="{8BEB9702-C558-4711-BD53-107F070EF7DD}" srcOrd="0" destOrd="0" parTransId="{141F45DD-6758-463B-B109-A9623D31551E}" sibTransId="{3982B5CA-1491-4F16-A0EF-5718400CA1DE}"/>
    <dgm:cxn modelId="{B37F9429-3900-4D2B-8CE5-C4010E3ACCE3}" srcId="{125B885A-AF59-4A86-8F28-DE9B336ABDF8}" destId="{4B926EB9-0C7B-4238-B5C2-6F79B30E9739}" srcOrd="1" destOrd="0" parTransId="{54D0CA4C-876F-4E1B-93E6-52C4510F3196}" sibTransId="{68A94BDD-ABB6-4531-AEA6-BDE30DD781F2}"/>
    <dgm:cxn modelId="{8F176352-795D-1749-B399-AD99242F1F22}" type="presOf" srcId="{4B926EB9-0C7B-4238-B5C2-6F79B30E9739}" destId="{19227BD7-1ED2-CA4A-AADA-FEBED878AD2B}" srcOrd="0" destOrd="0" presId="urn:microsoft.com/office/officeart/2005/8/layout/matrix2"/>
    <dgm:cxn modelId="{D3904B79-D3DD-3E4B-B646-67C51B4D55F6}" type="presOf" srcId="{8BEB9702-C558-4711-BD53-107F070EF7DD}" destId="{912445A8-6DC7-9F46-B24C-275C592E6931}" srcOrd="0" destOrd="0" presId="urn:microsoft.com/office/officeart/2005/8/layout/matrix2"/>
    <dgm:cxn modelId="{FC58E57F-B4A2-4309-82C1-14EB7250BAAE}" srcId="{125B885A-AF59-4A86-8F28-DE9B336ABDF8}" destId="{F17022BF-55C6-4F81-BB41-F5866A17A3CF}" srcOrd="3" destOrd="0" parTransId="{23038A35-1127-44F1-A481-F7640EC92F10}" sibTransId="{80F1B60C-44AF-4A13-9885-BAEC32EF45AE}"/>
    <dgm:cxn modelId="{10A6E691-2ADA-1D4F-A530-67A102450622}" type="presOf" srcId="{F4405D33-F823-43EF-8B6E-1488DDCB01D1}" destId="{D75AB161-9D27-8048-BAD5-E46787A66480}" srcOrd="0" destOrd="0" presId="urn:microsoft.com/office/officeart/2005/8/layout/matrix2"/>
    <dgm:cxn modelId="{0A3F9BA0-41E0-F044-9455-B8B9723B131E}" type="presOf" srcId="{F17022BF-55C6-4F81-BB41-F5866A17A3CF}" destId="{2D325E67-BBF7-6F47-B7F4-814265FB9E08}" srcOrd="0" destOrd="0" presId="urn:microsoft.com/office/officeart/2005/8/layout/matrix2"/>
    <dgm:cxn modelId="{3A481AC9-91F2-5E49-9A28-2DF5DAF628AE}" type="presOf" srcId="{125B885A-AF59-4A86-8F28-DE9B336ABDF8}" destId="{1B9FB85B-5919-D140-B213-4864CACFFB9E}" srcOrd="0" destOrd="0" presId="urn:microsoft.com/office/officeart/2005/8/layout/matrix2"/>
    <dgm:cxn modelId="{B53655CD-7F9F-4187-B00A-01BE21BFB922}" srcId="{125B885A-AF59-4A86-8F28-DE9B336ABDF8}" destId="{F4405D33-F823-43EF-8B6E-1488DDCB01D1}" srcOrd="2" destOrd="0" parTransId="{3A74CCF8-E7D4-4852-B9BB-4C6CA9956BE7}" sibTransId="{FA313D80-715A-432C-9219-F199694C7BD7}"/>
    <dgm:cxn modelId="{620399F1-5D8C-C44F-AA9D-026C25610CA5}" type="presParOf" srcId="{1B9FB85B-5919-D140-B213-4864CACFFB9E}" destId="{71132D29-FA40-C049-9C27-585BEDFEC1F4}" srcOrd="0" destOrd="0" presId="urn:microsoft.com/office/officeart/2005/8/layout/matrix2"/>
    <dgm:cxn modelId="{DC04A192-3DDC-864F-A23F-5C15D910DFEE}" type="presParOf" srcId="{1B9FB85B-5919-D140-B213-4864CACFFB9E}" destId="{912445A8-6DC7-9F46-B24C-275C592E6931}" srcOrd="1" destOrd="0" presId="urn:microsoft.com/office/officeart/2005/8/layout/matrix2"/>
    <dgm:cxn modelId="{D37744DF-CDF6-8045-9858-4DCFEBAA7D48}" type="presParOf" srcId="{1B9FB85B-5919-D140-B213-4864CACFFB9E}" destId="{19227BD7-1ED2-CA4A-AADA-FEBED878AD2B}" srcOrd="2" destOrd="0" presId="urn:microsoft.com/office/officeart/2005/8/layout/matrix2"/>
    <dgm:cxn modelId="{B04DAD79-6F80-E74E-9933-43DDBA9FE70B}" type="presParOf" srcId="{1B9FB85B-5919-D140-B213-4864CACFFB9E}" destId="{D75AB161-9D27-8048-BAD5-E46787A66480}" srcOrd="3" destOrd="0" presId="urn:microsoft.com/office/officeart/2005/8/layout/matrix2"/>
    <dgm:cxn modelId="{1AAA6B1C-FD1A-E44C-AB87-8FC4F86656C1}" type="presParOf" srcId="{1B9FB85B-5919-D140-B213-4864CACFFB9E}" destId="{2D325E67-BBF7-6F47-B7F4-814265FB9E08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D58C81-E3CE-4A23-8D3E-89B47D2C52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C4FD1B-C3BB-4117-9A93-235513DCE767}">
      <dgm:prSet/>
      <dgm:spPr/>
      <dgm:t>
        <a:bodyPr/>
        <a:lstStyle/>
        <a:p>
          <a:r>
            <a:rPr lang="en-US"/>
            <a:t>Scores each possible resulting board</a:t>
          </a:r>
        </a:p>
      </dgm:t>
    </dgm:pt>
    <dgm:pt modelId="{1CC99160-F6B9-4669-AC1C-6A59F5FDE947}" type="parTrans" cxnId="{FA784C55-3638-4B52-A306-381E6CB80727}">
      <dgm:prSet/>
      <dgm:spPr/>
      <dgm:t>
        <a:bodyPr/>
        <a:lstStyle/>
        <a:p>
          <a:endParaRPr lang="en-US"/>
        </a:p>
      </dgm:t>
    </dgm:pt>
    <dgm:pt modelId="{7D79651F-8CAB-4289-ACA5-F0A128E3B0D5}" type="sibTrans" cxnId="{FA784C55-3638-4B52-A306-381E6CB80727}">
      <dgm:prSet/>
      <dgm:spPr/>
      <dgm:t>
        <a:bodyPr/>
        <a:lstStyle/>
        <a:p>
          <a:endParaRPr lang="en-US"/>
        </a:p>
      </dgm:t>
    </dgm:pt>
    <dgm:pt modelId="{9AEB1751-679A-472E-9946-40D950DA666A}">
      <dgm:prSet/>
      <dgm:spPr/>
      <dgm:t>
        <a:bodyPr/>
        <a:lstStyle/>
        <a:p>
          <a:r>
            <a:rPr lang="en-US" dirty="0" err="1"/>
            <a:t>Utilises</a:t>
          </a:r>
          <a:r>
            <a:rPr lang="en-US" dirty="0"/>
            <a:t> 17 hard-coded weights and nested conditional statements</a:t>
          </a:r>
        </a:p>
      </dgm:t>
    </dgm:pt>
    <dgm:pt modelId="{0321FF27-EFB2-4608-8440-6A3A0AFD6796}" type="parTrans" cxnId="{273B82B8-BC70-4AF4-A236-0258EA10EFA3}">
      <dgm:prSet/>
      <dgm:spPr/>
      <dgm:t>
        <a:bodyPr/>
        <a:lstStyle/>
        <a:p>
          <a:endParaRPr lang="en-US"/>
        </a:p>
      </dgm:t>
    </dgm:pt>
    <dgm:pt modelId="{76CA0328-DAB4-4A8F-997E-3A6F04C1FB4C}" type="sibTrans" cxnId="{273B82B8-BC70-4AF4-A236-0258EA10EFA3}">
      <dgm:prSet/>
      <dgm:spPr/>
      <dgm:t>
        <a:bodyPr/>
        <a:lstStyle/>
        <a:p>
          <a:endParaRPr lang="en-US"/>
        </a:p>
      </dgm:t>
    </dgm:pt>
    <dgm:pt modelId="{01500931-2EC1-43FF-9F5D-3687EBFAE537}">
      <dgm:prSet/>
      <dgm:spPr/>
      <dgm:t>
        <a:bodyPr/>
        <a:lstStyle/>
        <a:p>
          <a:r>
            <a:rPr lang="en-US"/>
            <a:t>In the case where multiple resulting boards have the same score, a tiebreaker occurs.</a:t>
          </a:r>
        </a:p>
      </dgm:t>
    </dgm:pt>
    <dgm:pt modelId="{E2CB70EC-3897-41BB-9B42-9FE3CBE388F7}" type="parTrans" cxnId="{EECE7C43-D1F2-4DAD-9FA9-D2531E994D8D}">
      <dgm:prSet/>
      <dgm:spPr/>
      <dgm:t>
        <a:bodyPr/>
        <a:lstStyle/>
        <a:p>
          <a:endParaRPr lang="en-US"/>
        </a:p>
      </dgm:t>
    </dgm:pt>
    <dgm:pt modelId="{A31DE420-02FE-40B8-A781-3DC33D15C8D3}" type="sibTrans" cxnId="{EECE7C43-D1F2-4DAD-9FA9-D2531E994D8D}">
      <dgm:prSet/>
      <dgm:spPr/>
      <dgm:t>
        <a:bodyPr/>
        <a:lstStyle/>
        <a:p>
          <a:endParaRPr lang="en-US"/>
        </a:p>
      </dgm:t>
    </dgm:pt>
    <dgm:pt modelId="{E47D0180-ADCE-4930-8306-E03F9FAB2250}">
      <dgm:prSet/>
      <dgm:spPr/>
      <dgm:t>
        <a:bodyPr/>
        <a:lstStyle/>
        <a:p>
          <a:r>
            <a:rPr lang="en-US"/>
            <a:t>Tiebreaker was introduced to remedy unintended bias  </a:t>
          </a:r>
        </a:p>
      </dgm:t>
    </dgm:pt>
    <dgm:pt modelId="{0F8A1E48-FB0A-4040-ACAD-4ACBBEFDFA24}" type="parTrans" cxnId="{8EB0A832-5016-4E6E-8824-FC4645A96D29}">
      <dgm:prSet/>
      <dgm:spPr/>
      <dgm:t>
        <a:bodyPr/>
        <a:lstStyle/>
        <a:p>
          <a:endParaRPr lang="en-US"/>
        </a:p>
      </dgm:t>
    </dgm:pt>
    <dgm:pt modelId="{56F375CE-87AE-4B77-8DE7-AF2EEA121124}" type="sibTrans" cxnId="{8EB0A832-5016-4E6E-8824-FC4645A96D29}">
      <dgm:prSet/>
      <dgm:spPr/>
      <dgm:t>
        <a:bodyPr/>
        <a:lstStyle/>
        <a:p>
          <a:endParaRPr lang="en-US"/>
        </a:p>
      </dgm:t>
    </dgm:pt>
    <dgm:pt modelId="{171305D1-EB08-40DA-BA1A-0990A7F30CCB}">
      <dgm:prSet/>
      <dgm:spPr/>
      <dgm:t>
        <a:bodyPr/>
        <a:lstStyle/>
        <a:p>
          <a:r>
            <a:rPr lang="en-US"/>
            <a:t>Always chooses the predefined best move</a:t>
          </a:r>
        </a:p>
      </dgm:t>
    </dgm:pt>
    <dgm:pt modelId="{28210F87-3D12-4CC3-9142-8FDAA3926DB2}" type="parTrans" cxnId="{FA7C3420-19F6-47B7-B182-E2FBF16DA5E5}">
      <dgm:prSet/>
      <dgm:spPr/>
      <dgm:t>
        <a:bodyPr/>
        <a:lstStyle/>
        <a:p>
          <a:endParaRPr lang="en-US"/>
        </a:p>
      </dgm:t>
    </dgm:pt>
    <dgm:pt modelId="{C8D69F17-3499-443C-9C6D-F60C40C2AFB0}" type="sibTrans" cxnId="{FA7C3420-19F6-47B7-B182-E2FBF16DA5E5}">
      <dgm:prSet/>
      <dgm:spPr/>
      <dgm:t>
        <a:bodyPr/>
        <a:lstStyle/>
        <a:p>
          <a:endParaRPr lang="en-US"/>
        </a:p>
      </dgm:t>
    </dgm:pt>
    <dgm:pt modelId="{E7FCED54-D63D-428F-A100-73876039C96D}">
      <dgm:prSet/>
      <dgm:spPr/>
      <dgm:t>
        <a:bodyPr/>
        <a:lstStyle/>
        <a:p>
          <a:r>
            <a:rPr lang="en-US"/>
            <a:t>No lookahead </a:t>
          </a:r>
        </a:p>
      </dgm:t>
    </dgm:pt>
    <dgm:pt modelId="{7D35B643-2B2F-48C7-A960-FA43FA7FFEA8}" type="parTrans" cxnId="{C16E2F62-41AE-42FC-9B62-0C26565E3AF1}">
      <dgm:prSet/>
      <dgm:spPr/>
      <dgm:t>
        <a:bodyPr/>
        <a:lstStyle/>
        <a:p>
          <a:endParaRPr lang="en-US"/>
        </a:p>
      </dgm:t>
    </dgm:pt>
    <dgm:pt modelId="{E152FBB4-02FE-4B90-A497-AADE3C0C9B02}" type="sibTrans" cxnId="{C16E2F62-41AE-42FC-9B62-0C26565E3AF1}">
      <dgm:prSet/>
      <dgm:spPr/>
      <dgm:t>
        <a:bodyPr/>
        <a:lstStyle/>
        <a:p>
          <a:endParaRPr lang="en-US"/>
        </a:p>
      </dgm:t>
    </dgm:pt>
    <dgm:pt modelId="{8029F80E-4D8F-4138-A1D5-06A9F07765C1}">
      <dgm:prSet/>
      <dgm:spPr/>
      <dgm:t>
        <a:bodyPr/>
        <a:lstStyle/>
        <a:p>
          <a:r>
            <a:rPr lang="en-US"/>
            <a:t>Completed before all other intermediate deliverables</a:t>
          </a:r>
        </a:p>
      </dgm:t>
    </dgm:pt>
    <dgm:pt modelId="{711BAF91-D4BA-40DA-AEBD-CDFDB78E5951}" type="parTrans" cxnId="{9E0FA9E9-EC08-4A84-BB4D-A0E9E0F5F3FC}">
      <dgm:prSet/>
      <dgm:spPr/>
      <dgm:t>
        <a:bodyPr/>
        <a:lstStyle/>
        <a:p>
          <a:endParaRPr lang="en-US"/>
        </a:p>
      </dgm:t>
    </dgm:pt>
    <dgm:pt modelId="{768C749A-A48C-48C1-9588-4A119003ECDE}" type="sibTrans" cxnId="{9E0FA9E9-EC08-4A84-BB4D-A0E9E0F5F3FC}">
      <dgm:prSet/>
      <dgm:spPr/>
      <dgm:t>
        <a:bodyPr/>
        <a:lstStyle/>
        <a:p>
          <a:endParaRPr lang="en-US"/>
        </a:p>
      </dgm:t>
    </dgm:pt>
    <dgm:pt modelId="{0E701EC0-68F5-4279-82DE-85E80172721B}">
      <dgm:prSet/>
      <dgm:spPr/>
      <dgm:t>
        <a:bodyPr/>
        <a:lstStyle/>
        <a:p>
          <a:r>
            <a:rPr lang="en-US"/>
            <a:t>They would require features present in the Greedy Agent’s code</a:t>
          </a:r>
        </a:p>
      </dgm:t>
    </dgm:pt>
    <dgm:pt modelId="{0E530335-1F13-45EA-9376-8F05B9B47343}" type="parTrans" cxnId="{AED2AB7D-C537-4565-8838-3F038EB2E0E9}">
      <dgm:prSet/>
      <dgm:spPr/>
      <dgm:t>
        <a:bodyPr/>
        <a:lstStyle/>
        <a:p>
          <a:endParaRPr lang="en-US"/>
        </a:p>
      </dgm:t>
    </dgm:pt>
    <dgm:pt modelId="{829F23DD-DCEE-41EE-9B07-1243C1EF634F}" type="sibTrans" cxnId="{AED2AB7D-C537-4565-8838-3F038EB2E0E9}">
      <dgm:prSet/>
      <dgm:spPr/>
      <dgm:t>
        <a:bodyPr/>
        <a:lstStyle/>
        <a:p>
          <a:endParaRPr lang="en-US"/>
        </a:p>
      </dgm:t>
    </dgm:pt>
    <dgm:pt modelId="{E78FA701-5C75-1847-A69C-ECC3AA2C6646}" type="pres">
      <dgm:prSet presAssocID="{5BD58C81-E3CE-4A23-8D3E-89B47D2C523F}" presName="Name0" presStyleCnt="0">
        <dgm:presLayoutVars>
          <dgm:dir/>
          <dgm:animLvl val="lvl"/>
          <dgm:resizeHandles val="exact"/>
        </dgm:presLayoutVars>
      </dgm:prSet>
      <dgm:spPr/>
    </dgm:pt>
    <dgm:pt modelId="{8B518640-25BB-0E46-9A49-6C887F162C87}" type="pres">
      <dgm:prSet presAssocID="{44C4FD1B-C3BB-4117-9A93-235513DCE767}" presName="linNode" presStyleCnt="0"/>
      <dgm:spPr/>
    </dgm:pt>
    <dgm:pt modelId="{F1AD05EF-1CC8-E246-9498-BA4197680C08}" type="pres">
      <dgm:prSet presAssocID="{44C4FD1B-C3BB-4117-9A93-235513DCE76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875E241-5515-5143-B67B-D973D894E68B}" type="pres">
      <dgm:prSet presAssocID="{44C4FD1B-C3BB-4117-9A93-235513DCE767}" presName="descendantText" presStyleLbl="alignAccFollowNode1" presStyleIdx="0" presStyleCnt="4">
        <dgm:presLayoutVars>
          <dgm:bulletEnabled val="1"/>
        </dgm:presLayoutVars>
      </dgm:prSet>
      <dgm:spPr/>
    </dgm:pt>
    <dgm:pt modelId="{57AB4E5E-FA93-A940-932D-4FE9BE19DECD}" type="pres">
      <dgm:prSet presAssocID="{7D79651F-8CAB-4289-ACA5-F0A128E3B0D5}" presName="sp" presStyleCnt="0"/>
      <dgm:spPr/>
    </dgm:pt>
    <dgm:pt modelId="{CBA7197B-1682-A64B-8353-A151AE762E51}" type="pres">
      <dgm:prSet presAssocID="{01500931-2EC1-43FF-9F5D-3687EBFAE537}" presName="linNode" presStyleCnt="0"/>
      <dgm:spPr/>
    </dgm:pt>
    <dgm:pt modelId="{47627112-F578-6544-A0E3-7417FE34107E}" type="pres">
      <dgm:prSet presAssocID="{01500931-2EC1-43FF-9F5D-3687EBFAE53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A15E829-B659-B745-93CE-7FB5DDDD723D}" type="pres">
      <dgm:prSet presAssocID="{01500931-2EC1-43FF-9F5D-3687EBFAE537}" presName="descendantText" presStyleLbl="alignAccFollowNode1" presStyleIdx="1" presStyleCnt="4">
        <dgm:presLayoutVars>
          <dgm:bulletEnabled val="1"/>
        </dgm:presLayoutVars>
      </dgm:prSet>
      <dgm:spPr/>
    </dgm:pt>
    <dgm:pt modelId="{62CE4BCA-8713-764B-8831-D7564890240C}" type="pres">
      <dgm:prSet presAssocID="{A31DE420-02FE-40B8-A781-3DC33D15C8D3}" presName="sp" presStyleCnt="0"/>
      <dgm:spPr/>
    </dgm:pt>
    <dgm:pt modelId="{C7F889DD-3F8F-6F47-A719-E11813B5CA7F}" type="pres">
      <dgm:prSet presAssocID="{171305D1-EB08-40DA-BA1A-0990A7F30CCB}" presName="linNode" presStyleCnt="0"/>
      <dgm:spPr/>
    </dgm:pt>
    <dgm:pt modelId="{5BEE3D75-39E8-8145-B6B4-C5D7E7B9747F}" type="pres">
      <dgm:prSet presAssocID="{171305D1-EB08-40DA-BA1A-0990A7F30CC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814C97A-71B0-B449-9DE3-12D77B8E98C9}" type="pres">
      <dgm:prSet presAssocID="{171305D1-EB08-40DA-BA1A-0990A7F30CCB}" presName="descendantText" presStyleLbl="alignAccFollowNode1" presStyleIdx="2" presStyleCnt="4">
        <dgm:presLayoutVars>
          <dgm:bulletEnabled val="1"/>
        </dgm:presLayoutVars>
      </dgm:prSet>
      <dgm:spPr/>
    </dgm:pt>
    <dgm:pt modelId="{D735A703-C860-9245-8223-25C080A2C849}" type="pres">
      <dgm:prSet presAssocID="{C8D69F17-3499-443C-9C6D-F60C40C2AFB0}" presName="sp" presStyleCnt="0"/>
      <dgm:spPr/>
    </dgm:pt>
    <dgm:pt modelId="{308A3460-8C55-2C46-9CB1-3C6E4D9EC093}" type="pres">
      <dgm:prSet presAssocID="{8029F80E-4D8F-4138-A1D5-06A9F07765C1}" presName="linNode" presStyleCnt="0"/>
      <dgm:spPr/>
    </dgm:pt>
    <dgm:pt modelId="{DF738490-46F3-8E4F-9EB3-40E76963EB44}" type="pres">
      <dgm:prSet presAssocID="{8029F80E-4D8F-4138-A1D5-06A9F07765C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1D3D479-3260-4B4C-ABBC-6154943C68E9}" type="pres">
      <dgm:prSet presAssocID="{8029F80E-4D8F-4138-A1D5-06A9F07765C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A7D731A-6456-9D4D-887F-45327543DEFE}" type="presOf" srcId="{44C4FD1B-C3BB-4117-9A93-235513DCE767}" destId="{F1AD05EF-1CC8-E246-9498-BA4197680C08}" srcOrd="0" destOrd="0" presId="urn:microsoft.com/office/officeart/2005/8/layout/vList5"/>
    <dgm:cxn modelId="{FA7C3420-19F6-47B7-B182-E2FBF16DA5E5}" srcId="{5BD58C81-E3CE-4A23-8D3E-89B47D2C523F}" destId="{171305D1-EB08-40DA-BA1A-0990A7F30CCB}" srcOrd="2" destOrd="0" parTransId="{28210F87-3D12-4CC3-9142-8FDAA3926DB2}" sibTransId="{C8D69F17-3499-443C-9C6D-F60C40C2AFB0}"/>
    <dgm:cxn modelId="{8EB0A832-5016-4E6E-8824-FC4645A96D29}" srcId="{01500931-2EC1-43FF-9F5D-3687EBFAE537}" destId="{E47D0180-ADCE-4930-8306-E03F9FAB2250}" srcOrd="0" destOrd="0" parTransId="{0F8A1E48-FB0A-4040-ACAD-4ACBBEFDFA24}" sibTransId="{56F375CE-87AE-4B77-8DE7-AF2EEA121124}"/>
    <dgm:cxn modelId="{EECE7C43-D1F2-4DAD-9FA9-D2531E994D8D}" srcId="{5BD58C81-E3CE-4A23-8D3E-89B47D2C523F}" destId="{01500931-2EC1-43FF-9F5D-3687EBFAE537}" srcOrd="1" destOrd="0" parTransId="{E2CB70EC-3897-41BB-9B42-9FE3CBE388F7}" sibTransId="{A31DE420-02FE-40B8-A781-3DC33D15C8D3}"/>
    <dgm:cxn modelId="{FA784C55-3638-4B52-A306-381E6CB80727}" srcId="{5BD58C81-E3CE-4A23-8D3E-89B47D2C523F}" destId="{44C4FD1B-C3BB-4117-9A93-235513DCE767}" srcOrd="0" destOrd="0" parTransId="{1CC99160-F6B9-4669-AC1C-6A59F5FDE947}" sibTransId="{7D79651F-8CAB-4289-ACA5-F0A128E3B0D5}"/>
    <dgm:cxn modelId="{82A6A45B-68E9-0349-8B57-CFD8F39E5A25}" type="presOf" srcId="{E7FCED54-D63D-428F-A100-73876039C96D}" destId="{0814C97A-71B0-B449-9DE3-12D77B8E98C9}" srcOrd="0" destOrd="0" presId="urn:microsoft.com/office/officeart/2005/8/layout/vList5"/>
    <dgm:cxn modelId="{94DBD05E-8EE0-8945-BA4D-97AC89FFCCFD}" type="presOf" srcId="{0E701EC0-68F5-4279-82DE-85E80172721B}" destId="{61D3D479-3260-4B4C-ABBC-6154943C68E9}" srcOrd="0" destOrd="0" presId="urn:microsoft.com/office/officeart/2005/8/layout/vList5"/>
    <dgm:cxn modelId="{C16E2F62-41AE-42FC-9B62-0C26565E3AF1}" srcId="{171305D1-EB08-40DA-BA1A-0990A7F30CCB}" destId="{E7FCED54-D63D-428F-A100-73876039C96D}" srcOrd="0" destOrd="0" parTransId="{7D35B643-2B2F-48C7-A960-FA43FA7FFEA8}" sibTransId="{E152FBB4-02FE-4B90-A497-AADE3C0C9B02}"/>
    <dgm:cxn modelId="{30BE7963-6A52-2949-8256-16BA828C8C0E}" type="presOf" srcId="{E47D0180-ADCE-4930-8306-E03F9FAB2250}" destId="{1A15E829-B659-B745-93CE-7FB5DDDD723D}" srcOrd="0" destOrd="0" presId="urn:microsoft.com/office/officeart/2005/8/layout/vList5"/>
    <dgm:cxn modelId="{8F195878-8DB2-7E4C-A855-A58E329B7857}" type="presOf" srcId="{8029F80E-4D8F-4138-A1D5-06A9F07765C1}" destId="{DF738490-46F3-8E4F-9EB3-40E76963EB44}" srcOrd="0" destOrd="0" presId="urn:microsoft.com/office/officeart/2005/8/layout/vList5"/>
    <dgm:cxn modelId="{AED2AB7D-C537-4565-8838-3F038EB2E0E9}" srcId="{8029F80E-4D8F-4138-A1D5-06A9F07765C1}" destId="{0E701EC0-68F5-4279-82DE-85E80172721B}" srcOrd="0" destOrd="0" parTransId="{0E530335-1F13-45EA-9376-8F05B9B47343}" sibTransId="{829F23DD-DCEE-41EE-9B07-1243C1EF634F}"/>
    <dgm:cxn modelId="{E2D667B0-2FCA-8540-848E-D6170336DA1E}" type="presOf" srcId="{9AEB1751-679A-472E-9946-40D950DA666A}" destId="{9875E241-5515-5143-B67B-D973D894E68B}" srcOrd="0" destOrd="0" presId="urn:microsoft.com/office/officeart/2005/8/layout/vList5"/>
    <dgm:cxn modelId="{273B82B8-BC70-4AF4-A236-0258EA10EFA3}" srcId="{44C4FD1B-C3BB-4117-9A93-235513DCE767}" destId="{9AEB1751-679A-472E-9946-40D950DA666A}" srcOrd="0" destOrd="0" parTransId="{0321FF27-EFB2-4608-8440-6A3A0AFD6796}" sibTransId="{76CA0328-DAB4-4A8F-997E-3A6F04C1FB4C}"/>
    <dgm:cxn modelId="{C7A214CE-628F-3244-A8D1-66BF7A0E7AA5}" type="presOf" srcId="{171305D1-EB08-40DA-BA1A-0990A7F30CCB}" destId="{5BEE3D75-39E8-8145-B6B4-C5D7E7B9747F}" srcOrd="0" destOrd="0" presId="urn:microsoft.com/office/officeart/2005/8/layout/vList5"/>
    <dgm:cxn modelId="{19D17DDA-6BC6-AB4B-9BEB-F9E210A80536}" type="presOf" srcId="{01500931-2EC1-43FF-9F5D-3687EBFAE537}" destId="{47627112-F578-6544-A0E3-7417FE34107E}" srcOrd="0" destOrd="0" presId="urn:microsoft.com/office/officeart/2005/8/layout/vList5"/>
    <dgm:cxn modelId="{9E0FA9E9-EC08-4A84-BB4D-A0E9E0F5F3FC}" srcId="{5BD58C81-E3CE-4A23-8D3E-89B47D2C523F}" destId="{8029F80E-4D8F-4138-A1D5-06A9F07765C1}" srcOrd="3" destOrd="0" parTransId="{711BAF91-D4BA-40DA-AEBD-CDFDB78E5951}" sibTransId="{768C749A-A48C-48C1-9588-4A119003ECDE}"/>
    <dgm:cxn modelId="{06699DEE-9644-1D41-913E-BEB2D48A9057}" type="presOf" srcId="{5BD58C81-E3CE-4A23-8D3E-89B47D2C523F}" destId="{E78FA701-5C75-1847-A69C-ECC3AA2C6646}" srcOrd="0" destOrd="0" presId="urn:microsoft.com/office/officeart/2005/8/layout/vList5"/>
    <dgm:cxn modelId="{D099F3BB-38BF-C542-9E6E-92E4452331F7}" type="presParOf" srcId="{E78FA701-5C75-1847-A69C-ECC3AA2C6646}" destId="{8B518640-25BB-0E46-9A49-6C887F162C87}" srcOrd="0" destOrd="0" presId="urn:microsoft.com/office/officeart/2005/8/layout/vList5"/>
    <dgm:cxn modelId="{05EA265E-7263-1E4A-ACFE-91574D088742}" type="presParOf" srcId="{8B518640-25BB-0E46-9A49-6C887F162C87}" destId="{F1AD05EF-1CC8-E246-9498-BA4197680C08}" srcOrd="0" destOrd="0" presId="urn:microsoft.com/office/officeart/2005/8/layout/vList5"/>
    <dgm:cxn modelId="{B9B796C5-F78A-174F-A48F-B764EA66BE82}" type="presParOf" srcId="{8B518640-25BB-0E46-9A49-6C887F162C87}" destId="{9875E241-5515-5143-B67B-D973D894E68B}" srcOrd="1" destOrd="0" presId="urn:microsoft.com/office/officeart/2005/8/layout/vList5"/>
    <dgm:cxn modelId="{1CB4CC82-09A0-CA4E-9582-C1BD478D91B4}" type="presParOf" srcId="{E78FA701-5C75-1847-A69C-ECC3AA2C6646}" destId="{57AB4E5E-FA93-A940-932D-4FE9BE19DECD}" srcOrd="1" destOrd="0" presId="urn:microsoft.com/office/officeart/2005/8/layout/vList5"/>
    <dgm:cxn modelId="{C4B15F48-A2E8-6148-882A-EEC25156ED3F}" type="presParOf" srcId="{E78FA701-5C75-1847-A69C-ECC3AA2C6646}" destId="{CBA7197B-1682-A64B-8353-A151AE762E51}" srcOrd="2" destOrd="0" presId="urn:microsoft.com/office/officeart/2005/8/layout/vList5"/>
    <dgm:cxn modelId="{CD69E6BC-FEDD-AD41-81E6-4DD195B329A4}" type="presParOf" srcId="{CBA7197B-1682-A64B-8353-A151AE762E51}" destId="{47627112-F578-6544-A0E3-7417FE34107E}" srcOrd="0" destOrd="0" presId="urn:microsoft.com/office/officeart/2005/8/layout/vList5"/>
    <dgm:cxn modelId="{97417248-CF92-9541-AD24-C0DFF2066DF7}" type="presParOf" srcId="{CBA7197B-1682-A64B-8353-A151AE762E51}" destId="{1A15E829-B659-B745-93CE-7FB5DDDD723D}" srcOrd="1" destOrd="0" presId="urn:microsoft.com/office/officeart/2005/8/layout/vList5"/>
    <dgm:cxn modelId="{1B1F015D-8892-734F-8F31-0BF9A1DD1801}" type="presParOf" srcId="{E78FA701-5C75-1847-A69C-ECC3AA2C6646}" destId="{62CE4BCA-8713-764B-8831-D7564890240C}" srcOrd="3" destOrd="0" presId="urn:microsoft.com/office/officeart/2005/8/layout/vList5"/>
    <dgm:cxn modelId="{A5222DC3-AB7A-DD4F-8BE7-9BE9E4A13CDF}" type="presParOf" srcId="{E78FA701-5C75-1847-A69C-ECC3AA2C6646}" destId="{C7F889DD-3F8F-6F47-A719-E11813B5CA7F}" srcOrd="4" destOrd="0" presId="urn:microsoft.com/office/officeart/2005/8/layout/vList5"/>
    <dgm:cxn modelId="{94E104A7-E3BE-3646-95C7-CE4816A08447}" type="presParOf" srcId="{C7F889DD-3F8F-6F47-A719-E11813B5CA7F}" destId="{5BEE3D75-39E8-8145-B6B4-C5D7E7B9747F}" srcOrd="0" destOrd="0" presId="urn:microsoft.com/office/officeart/2005/8/layout/vList5"/>
    <dgm:cxn modelId="{3C644527-0636-B94E-BCA0-196D6A35F89D}" type="presParOf" srcId="{C7F889DD-3F8F-6F47-A719-E11813B5CA7F}" destId="{0814C97A-71B0-B449-9DE3-12D77B8E98C9}" srcOrd="1" destOrd="0" presId="urn:microsoft.com/office/officeart/2005/8/layout/vList5"/>
    <dgm:cxn modelId="{5A961772-24D2-6A49-869D-888D694EE106}" type="presParOf" srcId="{E78FA701-5C75-1847-A69C-ECC3AA2C6646}" destId="{D735A703-C860-9245-8223-25C080A2C849}" srcOrd="5" destOrd="0" presId="urn:microsoft.com/office/officeart/2005/8/layout/vList5"/>
    <dgm:cxn modelId="{1A130B66-9BB6-5946-8428-7FEA423B4CD6}" type="presParOf" srcId="{E78FA701-5C75-1847-A69C-ECC3AA2C6646}" destId="{308A3460-8C55-2C46-9CB1-3C6E4D9EC093}" srcOrd="6" destOrd="0" presId="urn:microsoft.com/office/officeart/2005/8/layout/vList5"/>
    <dgm:cxn modelId="{FD99EC82-AA02-1E4E-9D45-6AC8D4BB1C44}" type="presParOf" srcId="{308A3460-8C55-2C46-9CB1-3C6E4D9EC093}" destId="{DF738490-46F3-8E4F-9EB3-40E76963EB44}" srcOrd="0" destOrd="0" presId="urn:microsoft.com/office/officeart/2005/8/layout/vList5"/>
    <dgm:cxn modelId="{3160050F-FC73-B84F-AE00-0743EDCBE8E9}" type="presParOf" srcId="{308A3460-8C55-2C46-9CB1-3C6E4D9EC093}" destId="{61D3D479-3260-4B4C-ABBC-6154943C68E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6C9067-5255-4F54-B530-8C5710CDF52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5D27D2-6D26-4527-BCBF-B63D628C898D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vs Greedy across 5000 games</a:t>
          </a:r>
        </a:p>
      </dgm:t>
    </dgm:pt>
    <dgm:pt modelId="{05EF29E0-4253-4BED-BC62-66682CE6852A}" type="parTrans" cxnId="{35AB3E6E-1C2C-4191-9C75-D91377C61174}">
      <dgm:prSet/>
      <dgm:spPr/>
      <dgm:t>
        <a:bodyPr/>
        <a:lstStyle/>
        <a:p>
          <a:endParaRPr lang="en-US"/>
        </a:p>
      </dgm:t>
    </dgm:pt>
    <dgm:pt modelId="{45680D8F-3AC2-4ED3-AE42-F4EEAF6A498F}" type="sibTrans" cxnId="{35AB3E6E-1C2C-4191-9C75-D91377C61174}">
      <dgm:prSet/>
      <dgm:spPr/>
      <dgm:t>
        <a:bodyPr/>
        <a:lstStyle/>
        <a:p>
          <a:endParaRPr lang="en-US"/>
        </a:p>
      </dgm:t>
    </dgm:pt>
    <dgm:pt modelId="{E98E64BA-A057-4DA7-8B07-9ED4519364E8}">
      <dgm:prSet/>
      <dgm:spPr/>
      <dgm:t>
        <a:bodyPr/>
        <a:lstStyle/>
        <a:p>
          <a:r>
            <a:rPr lang="en-US" dirty="0"/>
            <a:t>2436-2574 wins. </a:t>
          </a:r>
        </a:p>
      </dgm:t>
    </dgm:pt>
    <dgm:pt modelId="{B808AD18-6CC9-47CF-B541-E15202D7514C}" type="parTrans" cxnId="{6DA384B9-1890-4439-9C0E-8465E540FD2A}">
      <dgm:prSet/>
      <dgm:spPr/>
      <dgm:t>
        <a:bodyPr/>
        <a:lstStyle/>
        <a:p>
          <a:endParaRPr lang="en-US"/>
        </a:p>
      </dgm:t>
    </dgm:pt>
    <dgm:pt modelId="{E22459E3-C561-4B99-8CA9-996DA4F0C7D1}" type="sibTrans" cxnId="{6DA384B9-1890-4439-9C0E-8465E540FD2A}">
      <dgm:prSet/>
      <dgm:spPr/>
      <dgm:t>
        <a:bodyPr/>
        <a:lstStyle/>
        <a:p>
          <a:endParaRPr lang="en-US"/>
        </a:p>
      </dgm:t>
    </dgm:pt>
    <dgm:pt modelId="{3C6B1B89-7EC6-4497-B6ED-F1817E66FE1A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vs Genetic across 1000 games</a:t>
          </a:r>
        </a:p>
      </dgm:t>
    </dgm:pt>
    <dgm:pt modelId="{92F2CBB9-4CEE-4462-9957-FD468828CA90}" type="parTrans" cxnId="{BB835307-B700-4571-AA9D-682776D66F63}">
      <dgm:prSet/>
      <dgm:spPr/>
      <dgm:t>
        <a:bodyPr/>
        <a:lstStyle/>
        <a:p>
          <a:endParaRPr lang="en-US"/>
        </a:p>
      </dgm:t>
    </dgm:pt>
    <dgm:pt modelId="{B925CC1F-70A4-4CCD-9867-7A9B0AA434C4}" type="sibTrans" cxnId="{BB835307-B700-4571-AA9D-682776D66F63}">
      <dgm:prSet/>
      <dgm:spPr/>
      <dgm:t>
        <a:bodyPr/>
        <a:lstStyle/>
        <a:p>
          <a:endParaRPr lang="en-US"/>
        </a:p>
      </dgm:t>
    </dgm:pt>
    <dgm:pt modelId="{D7DF7630-0377-4984-ACC9-1971E59514F1}">
      <dgm:prSet/>
      <dgm:spPr/>
      <dgm:t>
        <a:bodyPr/>
        <a:lstStyle/>
        <a:p>
          <a:r>
            <a:rPr lang="en-US" dirty="0"/>
            <a:t>431-569 wins</a:t>
          </a:r>
        </a:p>
      </dgm:t>
    </dgm:pt>
    <dgm:pt modelId="{6AD938FE-6D79-40F4-B028-D6439582C5EE}" type="parTrans" cxnId="{EB053CDC-6622-4CEC-92B3-15351D09EC86}">
      <dgm:prSet/>
      <dgm:spPr/>
      <dgm:t>
        <a:bodyPr/>
        <a:lstStyle/>
        <a:p>
          <a:endParaRPr lang="en-US"/>
        </a:p>
      </dgm:t>
    </dgm:pt>
    <dgm:pt modelId="{CA7B5595-7CD4-4E17-BFD8-E0D55E6AD077}" type="sibTrans" cxnId="{EB053CDC-6622-4CEC-92B3-15351D09EC86}">
      <dgm:prSet/>
      <dgm:spPr/>
      <dgm:t>
        <a:bodyPr/>
        <a:lstStyle/>
        <a:p>
          <a:endParaRPr lang="en-US"/>
        </a:p>
      </dgm:t>
    </dgm:pt>
    <dgm:pt modelId="{1047A293-7FFE-423C-A3B0-DBFF5AB251C5}">
      <dgm:prSet/>
      <dgm:spPr/>
      <dgm:t>
        <a:bodyPr/>
        <a:lstStyle/>
        <a:p>
          <a:r>
            <a:rPr lang="en-US" dirty="0"/>
            <a:t>Genetic vs Greedy across 10,000 games</a:t>
          </a:r>
        </a:p>
      </dgm:t>
    </dgm:pt>
    <dgm:pt modelId="{BFE5D20C-D6E2-4DCF-93E2-6C796FB7B7A5}" type="parTrans" cxnId="{5C98075C-168F-422A-9B15-AA266DC76CFB}">
      <dgm:prSet/>
      <dgm:spPr/>
      <dgm:t>
        <a:bodyPr/>
        <a:lstStyle/>
        <a:p>
          <a:endParaRPr lang="en-US"/>
        </a:p>
      </dgm:t>
    </dgm:pt>
    <dgm:pt modelId="{69D2B8FD-995E-47CE-985C-40622F90AE2B}" type="sibTrans" cxnId="{5C98075C-168F-422A-9B15-AA266DC76CFB}">
      <dgm:prSet/>
      <dgm:spPr/>
      <dgm:t>
        <a:bodyPr/>
        <a:lstStyle/>
        <a:p>
          <a:endParaRPr lang="en-US"/>
        </a:p>
      </dgm:t>
    </dgm:pt>
    <dgm:pt modelId="{4393063D-DFD8-4B73-A283-B790A068E7AD}">
      <dgm:prSet/>
      <dgm:spPr/>
      <dgm:t>
        <a:bodyPr/>
        <a:lstStyle/>
        <a:p>
          <a:r>
            <a:rPr lang="en-US" dirty="0"/>
            <a:t>5478-4522 wins</a:t>
          </a:r>
        </a:p>
      </dgm:t>
    </dgm:pt>
    <dgm:pt modelId="{3FA1082D-656A-4784-8D15-E8F52E0CC657}" type="parTrans" cxnId="{F593E932-6B5F-4028-BB67-14FDE8764E16}">
      <dgm:prSet/>
      <dgm:spPr/>
      <dgm:t>
        <a:bodyPr/>
        <a:lstStyle/>
        <a:p>
          <a:endParaRPr lang="en-US"/>
        </a:p>
      </dgm:t>
    </dgm:pt>
    <dgm:pt modelId="{A390EB6A-3343-4EB5-AF17-699705541B4E}" type="sibTrans" cxnId="{F593E932-6B5F-4028-BB67-14FDE8764E16}">
      <dgm:prSet/>
      <dgm:spPr/>
      <dgm:t>
        <a:bodyPr/>
        <a:lstStyle/>
        <a:p>
          <a:endParaRPr lang="en-US"/>
        </a:p>
      </dgm:t>
    </dgm:pt>
    <dgm:pt modelId="{B954E818-16AF-4E4D-B755-BC12C2F08206}">
      <dgm:prSet/>
      <dgm:spPr/>
      <dgm:t>
        <a:bodyPr/>
        <a:lstStyle/>
        <a:p>
          <a:r>
            <a:rPr lang="en-US" dirty="0"/>
            <a:t>3157-3898 final score</a:t>
          </a:r>
        </a:p>
      </dgm:t>
    </dgm:pt>
    <dgm:pt modelId="{926626A2-BF99-9E47-B2D5-8333A910CD96}" type="parTrans" cxnId="{42703646-3B77-6F42-A215-58BEC4B7DB4B}">
      <dgm:prSet/>
      <dgm:spPr/>
    </dgm:pt>
    <dgm:pt modelId="{5F850D3D-97D7-C348-9C48-D54FC2BC99C0}" type="sibTrans" cxnId="{42703646-3B77-6F42-A215-58BEC4B7DB4B}">
      <dgm:prSet/>
      <dgm:spPr/>
    </dgm:pt>
    <dgm:pt modelId="{446CC907-0CAF-BC42-AAC6-33F2B8F97D7E}">
      <dgm:prSet/>
      <dgm:spPr/>
      <dgm:t>
        <a:bodyPr/>
        <a:lstStyle/>
        <a:p>
          <a:r>
            <a:rPr lang="en-US" dirty="0"/>
            <a:t>567-898 final score</a:t>
          </a:r>
        </a:p>
      </dgm:t>
    </dgm:pt>
    <dgm:pt modelId="{06007527-F74B-F549-BF10-27B04FF4E49E}" type="parTrans" cxnId="{D1002228-4A86-DC4A-8053-B2D6AE62BE96}">
      <dgm:prSet/>
      <dgm:spPr/>
    </dgm:pt>
    <dgm:pt modelId="{F14EF36D-79CF-544E-86E9-C9C5937DBB83}" type="sibTrans" cxnId="{D1002228-4A86-DC4A-8053-B2D6AE62BE96}">
      <dgm:prSet/>
      <dgm:spPr/>
    </dgm:pt>
    <dgm:pt modelId="{6008D2D9-C3C6-4648-9C1E-B6597D720716}">
      <dgm:prSet/>
      <dgm:spPr/>
      <dgm:t>
        <a:bodyPr/>
        <a:lstStyle/>
        <a:p>
          <a:r>
            <a:rPr lang="en-US" dirty="0"/>
            <a:t>7401-6068 final score</a:t>
          </a:r>
        </a:p>
      </dgm:t>
    </dgm:pt>
    <dgm:pt modelId="{A21D8008-8721-D248-BF9D-6F563327BBEC}" type="parTrans" cxnId="{6F005331-69C0-B849-A13B-86DEC31D3950}">
      <dgm:prSet/>
      <dgm:spPr/>
    </dgm:pt>
    <dgm:pt modelId="{06349FA8-A0B3-F74F-AA85-72B966061569}" type="sibTrans" cxnId="{6F005331-69C0-B849-A13B-86DEC31D3950}">
      <dgm:prSet/>
      <dgm:spPr/>
    </dgm:pt>
    <dgm:pt modelId="{E22CD754-689F-D94A-8960-077DA34F4263}" type="pres">
      <dgm:prSet presAssocID="{246C9067-5255-4F54-B530-8C5710CDF520}" presName="Name0" presStyleCnt="0">
        <dgm:presLayoutVars>
          <dgm:dir/>
          <dgm:animLvl val="lvl"/>
          <dgm:resizeHandles val="exact"/>
        </dgm:presLayoutVars>
      </dgm:prSet>
      <dgm:spPr/>
    </dgm:pt>
    <dgm:pt modelId="{C34DEE0A-2B36-A949-A2ED-841E3D63921D}" type="pres">
      <dgm:prSet presAssocID="{7C5D27D2-6D26-4527-BCBF-B63D628C898D}" presName="composite" presStyleCnt="0"/>
      <dgm:spPr/>
    </dgm:pt>
    <dgm:pt modelId="{4931E29B-2B00-6448-9BCE-2C4C70A229DA}" type="pres">
      <dgm:prSet presAssocID="{7C5D27D2-6D26-4527-BCBF-B63D628C898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01556C4-BC41-1746-8288-02094D51C39A}" type="pres">
      <dgm:prSet presAssocID="{7C5D27D2-6D26-4527-BCBF-B63D628C898D}" presName="desTx" presStyleLbl="alignAccFollowNode1" presStyleIdx="0" presStyleCnt="3">
        <dgm:presLayoutVars>
          <dgm:bulletEnabled val="1"/>
        </dgm:presLayoutVars>
      </dgm:prSet>
      <dgm:spPr/>
    </dgm:pt>
    <dgm:pt modelId="{EE3911D0-6F72-2546-97B3-DAC2A168C1DF}" type="pres">
      <dgm:prSet presAssocID="{45680D8F-3AC2-4ED3-AE42-F4EEAF6A498F}" presName="space" presStyleCnt="0"/>
      <dgm:spPr/>
    </dgm:pt>
    <dgm:pt modelId="{B0926027-BA27-204C-BE02-9B40B52D7924}" type="pres">
      <dgm:prSet presAssocID="{3C6B1B89-7EC6-4497-B6ED-F1817E66FE1A}" presName="composite" presStyleCnt="0"/>
      <dgm:spPr/>
    </dgm:pt>
    <dgm:pt modelId="{FEE17166-B549-7E44-BA44-BCCD6B849ABF}" type="pres">
      <dgm:prSet presAssocID="{3C6B1B89-7EC6-4497-B6ED-F1817E66FE1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6848AFF-7980-FE49-9E91-F9CDC032756E}" type="pres">
      <dgm:prSet presAssocID="{3C6B1B89-7EC6-4497-B6ED-F1817E66FE1A}" presName="desTx" presStyleLbl="alignAccFollowNode1" presStyleIdx="1" presStyleCnt="3">
        <dgm:presLayoutVars>
          <dgm:bulletEnabled val="1"/>
        </dgm:presLayoutVars>
      </dgm:prSet>
      <dgm:spPr/>
    </dgm:pt>
    <dgm:pt modelId="{53F02846-01D6-E349-8303-C8C0457B9FD3}" type="pres">
      <dgm:prSet presAssocID="{B925CC1F-70A4-4CCD-9867-7A9B0AA434C4}" presName="space" presStyleCnt="0"/>
      <dgm:spPr/>
    </dgm:pt>
    <dgm:pt modelId="{3B795878-13B8-0147-B33A-4B6D76CF6206}" type="pres">
      <dgm:prSet presAssocID="{1047A293-7FFE-423C-A3B0-DBFF5AB251C5}" presName="composite" presStyleCnt="0"/>
      <dgm:spPr/>
    </dgm:pt>
    <dgm:pt modelId="{EF65F7DE-4647-CB4F-81FB-9434C5389EE0}" type="pres">
      <dgm:prSet presAssocID="{1047A293-7FFE-423C-A3B0-DBFF5AB251C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321A781-A40E-B74E-AFE6-9F67419B20A9}" type="pres">
      <dgm:prSet presAssocID="{1047A293-7FFE-423C-A3B0-DBFF5AB251C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B835307-B700-4571-AA9D-682776D66F63}" srcId="{246C9067-5255-4F54-B530-8C5710CDF520}" destId="{3C6B1B89-7EC6-4497-B6ED-F1817E66FE1A}" srcOrd="1" destOrd="0" parTransId="{92F2CBB9-4CEE-4462-9957-FD468828CA90}" sibTransId="{B925CC1F-70A4-4CCD-9867-7A9B0AA434C4}"/>
    <dgm:cxn modelId="{D6109E11-F7C7-CF4C-AAA6-90A25B9ED12F}" type="presOf" srcId="{446CC907-0CAF-BC42-AAC6-33F2B8F97D7E}" destId="{26848AFF-7980-FE49-9E91-F9CDC032756E}" srcOrd="0" destOrd="0" presId="urn:microsoft.com/office/officeart/2005/8/layout/hList1"/>
    <dgm:cxn modelId="{D1002228-4A86-DC4A-8053-B2D6AE62BE96}" srcId="{3C6B1B89-7EC6-4497-B6ED-F1817E66FE1A}" destId="{446CC907-0CAF-BC42-AAC6-33F2B8F97D7E}" srcOrd="0" destOrd="0" parTransId="{06007527-F74B-F549-BF10-27B04FF4E49E}" sibTransId="{F14EF36D-79CF-544E-86E9-C9C5937DBB83}"/>
    <dgm:cxn modelId="{6F005331-69C0-B849-A13B-86DEC31D3950}" srcId="{1047A293-7FFE-423C-A3B0-DBFF5AB251C5}" destId="{6008D2D9-C3C6-4648-9C1E-B6597D720716}" srcOrd="0" destOrd="0" parTransId="{A21D8008-8721-D248-BF9D-6F563327BBEC}" sibTransId="{06349FA8-A0B3-F74F-AA85-72B966061569}"/>
    <dgm:cxn modelId="{F593E932-6B5F-4028-BB67-14FDE8764E16}" srcId="{1047A293-7FFE-423C-A3B0-DBFF5AB251C5}" destId="{4393063D-DFD8-4B73-A283-B790A068E7AD}" srcOrd="1" destOrd="0" parTransId="{3FA1082D-656A-4784-8D15-E8F52E0CC657}" sibTransId="{A390EB6A-3343-4EB5-AF17-699705541B4E}"/>
    <dgm:cxn modelId="{42703646-3B77-6F42-A215-58BEC4B7DB4B}" srcId="{7C5D27D2-6D26-4527-BCBF-B63D628C898D}" destId="{B954E818-16AF-4E4D-B755-BC12C2F08206}" srcOrd="0" destOrd="0" parTransId="{926626A2-BF99-9E47-B2D5-8333A910CD96}" sibTransId="{5F850D3D-97D7-C348-9C48-D54FC2BC99C0}"/>
    <dgm:cxn modelId="{5C98075C-168F-422A-9B15-AA266DC76CFB}" srcId="{246C9067-5255-4F54-B530-8C5710CDF520}" destId="{1047A293-7FFE-423C-A3B0-DBFF5AB251C5}" srcOrd="2" destOrd="0" parTransId="{BFE5D20C-D6E2-4DCF-93E2-6C796FB7B7A5}" sibTransId="{69D2B8FD-995E-47CE-985C-40622F90AE2B}"/>
    <dgm:cxn modelId="{57A53A6C-6CD7-1C41-83B0-A7D2ED351A7D}" type="presOf" srcId="{246C9067-5255-4F54-B530-8C5710CDF520}" destId="{E22CD754-689F-D94A-8960-077DA34F4263}" srcOrd="0" destOrd="0" presId="urn:microsoft.com/office/officeart/2005/8/layout/hList1"/>
    <dgm:cxn modelId="{35AB3E6E-1C2C-4191-9C75-D91377C61174}" srcId="{246C9067-5255-4F54-B530-8C5710CDF520}" destId="{7C5D27D2-6D26-4527-BCBF-B63D628C898D}" srcOrd="0" destOrd="0" parTransId="{05EF29E0-4253-4BED-BC62-66682CE6852A}" sibTransId="{45680D8F-3AC2-4ED3-AE42-F4EEAF6A498F}"/>
    <dgm:cxn modelId="{F62D2F84-4509-864E-BC64-FA3882AC41B4}" type="presOf" srcId="{6008D2D9-C3C6-4648-9C1E-B6597D720716}" destId="{F321A781-A40E-B74E-AFE6-9F67419B20A9}" srcOrd="0" destOrd="0" presId="urn:microsoft.com/office/officeart/2005/8/layout/hList1"/>
    <dgm:cxn modelId="{6B477790-5A25-234F-8AAD-DA78AA0C3CB8}" type="presOf" srcId="{3C6B1B89-7EC6-4497-B6ED-F1817E66FE1A}" destId="{FEE17166-B549-7E44-BA44-BCCD6B849ABF}" srcOrd="0" destOrd="0" presId="urn:microsoft.com/office/officeart/2005/8/layout/hList1"/>
    <dgm:cxn modelId="{1E66DE95-5B1B-844B-A43A-A4D7D64C8A8B}" type="presOf" srcId="{D7DF7630-0377-4984-ACC9-1971E59514F1}" destId="{26848AFF-7980-FE49-9E91-F9CDC032756E}" srcOrd="0" destOrd="1" presId="urn:microsoft.com/office/officeart/2005/8/layout/hList1"/>
    <dgm:cxn modelId="{2086BFA7-EAD6-DA45-B4CB-85DC0A09F34A}" type="presOf" srcId="{1047A293-7FFE-423C-A3B0-DBFF5AB251C5}" destId="{EF65F7DE-4647-CB4F-81FB-9434C5389EE0}" srcOrd="0" destOrd="0" presId="urn:microsoft.com/office/officeart/2005/8/layout/hList1"/>
    <dgm:cxn modelId="{6DA384B9-1890-4439-9C0E-8465E540FD2A}" srcId="{7C5D27D2-6D26-4527-BCBF-B63D628C898D}" destId="{E98E64BA-A057-4DA7-8B07-9ED4519364E8}" srcOrd="1" destOrd="0" parTransId="{B808AD18-6CC9-47CF-B541-E15202D7514C}" sibTransId="{E22459E3-C561-4B99-8CA9-996DA4F0C7D1}"/>
    <dgm:cxn modelId="{2A1928BE-DE8B-D54E-A2E2-39023EDE58C6}" type="presOf" srcId="{7C5D27D2-6D26-4527-BCBF-B63D628C898D}" destId="{4931E29B-2B00-6448-9BCE-2C4C70A229DA}" srcOrd="0" destOrd="0" presId="urn:microsoft.com/office/officeart/2005/8/layout/hList1"/>
    <dgm:cxn modelId="{D04112C5-7D5C-2B46-9ED4-FA5288759150}" type="presOf" srcId="{E98E64BA-A057-4DA7-8B07-9ED4519364E8}" destId="{301556C4-BC41-1746-8288-02094D51C39A}" srcOrd="0" destOrd="1" presId="urn:microsoft.com/office/officeart/2005/8/layout/hList1"/>
    <dgm:cxn modelId="{E57899C5-5E61-0845-81F6-110DE4ABD93C}" type="presOf" srcId="{4393063D-DFD8-4B73-A283-B790A068E7AD}" destId="{F321A781-A40E-B74E-AFE6-9F67419B20A9}" srcOrd="0" destOrd="1" presId="urn:microsoft.com/office/officeart/2005/8/layout/hList1"/>
    <dgm:cxn modelId="{EB053CDC-6622-4CEC-92B3-15351D09EC86}" srcId="{3C6B1B89-7EC6-4497-B6ED-F1817E66FE1A}" destId="{D7DF7630-0377-4984-ACC9-1971E59514F1}" srcOrd="1" destOrd="0" parTransId="{6AD938FE-6D79-40F4-B028-D6439582C5EE}" sibTransId="{CA7B5595-7CD4-4E17-BFD8-E0D55E6AD077}"/>
    <dgm:cxn modelId="{758DDCF9-FB52-D34A-9A0C-C21B3894369E}" type="presOf" srcId="{B954E818-16AF-4E4D-B755-BC12C2F08206}" destId="{301556C4-BC41-1746-8288-02094D51C39A}" srcOrd="0" destOrd="0" presId="urn:microsoft.com/office/officeart/2005/8/layout/hList1"/>
    <dgm:cxn modelId="{475F44F2-7807-7544-9AD1-E4FEF804C847}" type="presParOf" srcId="{E22CD754-689F-D94A-8960-077DA34F4263}" destId="{C34DEE0A-2B36-A949-A2ED-841E3D63921D}" srcOrd="0" destOrd="0" presId="urn:microsoft.com/office/officeart/2005/8/layout/hList1"/>
    <dgm:cxn modelId="{2C747DDB-5B3E-C743-8759-F66F4054AED0}" type="presParOf" srcId="{C34DEE0A-2B36-A949-A2ED-841E3D63921D}" destId="{4931E29B-2B00-6448-9BCE-2C4C70A229DA}" srcOrd="0" destOrd="0" presId="urn:microsoft.com/office/officeart/2005/8/layout/hList1"/>
    <dgm:cxn modelId="{064D786C-47D7-9F44-A8D0-C208739DDC98}" type="presParOf" srcId="{C34DEE0A-2B36-A949-A2ED-841E3D63921D}" destId="{301556C4-BC41-1746-8288-02094D51C39A}" srcOrd="1" destOrd="0" presId="urn:microsoft.com/office/officeart/2005/8/layout/hList1"/>
    <dgm:cxn modelId="{6AC59C6B-6227-5B44-AF6E-2224193D89E0}" type="presParOf" srcId="{E22CD754-689F-D94A-8960-077DA34F4263}" destId="{EE3911D0-6F72-2546-97B3-DAC2A168C1DF}" srcOrd="1" destOrd="0" presId="urn:microsoft.com/office/officeart/2005/8/layout/hList1"/>
    <dgm:cxn modelId="{2C80D8CF-7B8C-E745-A9D9-0491F93ACBC1}" type="presParOf" srcId="{E22CD754-689F-D94A-8960-077DA34F4263}" destId="{B0926027-BA27-204C-BE02-9B40B52D7924}" srcOrd="2" destOrd="0" presId="urn:microsoft.com/office/officeart/2005/8/layout/hList1"/>
    <dgm:cxn modelId="{1B1E83CB-4ACD-F948-AF33-EAFACF886BE2}" type="presParOf" srcId="{B0926027-BA27-204C-BE02-9B40B52D7924}" destId="{FEE17166-B549-7E44-BA44-BCCD6B849ABF}" srcOrd="0" destOrd="0" presId="urn:microsoft.com/office/officeart/2005/8/layout/hList1"/>
    <dgm:cxn modelId="{2D98AA3B-03A4-DB46-9A4B-B59A6B3937F0}" type="presParOf" srcId="{B0926027-BA27-204C-BE02-9B40B52D7924}" destId="{26848AFF-7980-FE49-9E91-F9CDC032756E}" srcOrd="1" destOrd="0" presId="urn:microsoft.com/office/officeart/2005/8/layout/hList1"/>
    <dgm:cxn modelId="{7EB0278D-FDB2-8D4E-BB2D-2C908848BC22}" type="presParOf" srcId="{E22CD754-689F-D94A-8960-077DA34F4263}" destId="{53F02846-01D6-E349-8303-C8C0457B9FD3}" srcOrd="3" destOrd="0" presId="urn:microsoft.com/office/officeart/2005/8/layout/hList1"/>
    <dgm:cxn modelId="{5FB383E3-05DC-3F46-840D-1C31362BCBCD}" type="presParOf" srcId="{E22CD754-689F-D94A-8960-077DA34F4263}" destId="{3B795878-13B8-0147-B33A-4B6D76CF6206}" srcOrd="4" destOrd="0" presId="urn:microsoft.com/office/officeart/2005/8/layout/hList1"/>
    <dgm:cxn modelId="{00D62B34-5A3A-6F42-9116-A09C86F26619}" type="presParOf" srcId="{3B795878-13B8-0147-B33A-4B6D76CF6206}" destId="{EF65F7DE-4647-CB4F-81FB-9434C5389EE0}" srcOrd="0" destOrd="0" presId="urn:microsoft.com/office/officeart/2005/8/layout/hList1"/>
    <dgm:cxn modelId="{5AFD25FC-CECE-ED4D-9C56-F5FBA6D0F490}" type="presParOf" srcId="{3B795878-13B8-0147-B33A-4B6D76CF6206}" destId="{F321A781-A40E-B74E-AFE6-9F67419B20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5226CE-4323-4974-98D0-0A6F066602CB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036D38F-25A2-4286-85BF-37997244DBF1}">
      <dgm:prSet/>
      <dgm:spPr/>
      <dgm:t>
        <a:bodyPr/>
        <a:lstStyle/>
        <a:p>
          <a:r>
            <a:rPr lang="en-US"/>
            <a:t>Utilises different strategies at different phases of the game</a:t>
          </a:r>
        </a:p>
      </dgm:t>
    </dgm:pt>
    <dgm:pt modelId="{EB80E37E-B27D-48B2-858F-DDB3A2B5C42B}" type="parTrans" cxnId="{37CC9B6B-91CE-4C12-8EB8-FA7ED63AECF2}">
      <dgm:prSet/>
      <dgm:spPr/>
      <dgm:t>
        <a:bodyPr/>
        <a:lstStyle/>
        <a:p>
          <a:endParaRPr lang="en-US"/>
        </a:p>
      </dgm:t>
    </dgm:pt>
    <dgm:pt modelId="{DE1A9435-6D17-4BB8-A107-B400A177AD2A}" type="sibTrans" cxnId="{37CC9B6B-91CE-4C12-8EB8-FA7ED63AECF2}">
      <dgm:prSet/>
      <dgm:spPr/>
      <dgm:t>
        <a:bodyPr/>
        <a:lstStyle/>
        <a:p>
          <a:endParaRPr lang="en-US"/>
        </a:p>
      </dgm:t>
    </dgm:pt>
    <dgm:pt modelId="{11ACDC28-1860-4BAE-8A86-7F65DF779034}">
      <dgm:prSet/>
      <dgm:spPr/>
      <dgm:t>
        <a:bodyPr/>
        <a:lstStyle/>
        <a:p>
          <a:r>
            <a:rPr lang="en-US" dirty="0"/>
            <a:t>Turn 1 uses the Greedy evaluation function</a:t>
          </a:r>
        </a:p>
      </dgm:t>
    </dgm:pt>
    <dgm:pt modelId="{8D944CC4-40A6-4729-A50C-0917C342C7A2}" type="parTrans" cxnId="{8A52E5F1-A439-4728-8149-967037ED62E1}">
      <dgm:prSet/>
      <dgm:spPr/>
      <dgm:t>
        <a:bodyPr/>
        <a:lstStyle/>
        <a:p>
          <a:endParaRPr lang="en-US"/>
        </a:p>
      </dgm:t>
    </dgm:pt>
    <dgm:pt modelId="{F5FDA8B6-2E2F-41A3-9FB1-16E4B2229278}" type="sibTrans" cxnId="{8A52E5F1-A439-4728-8149-967037ED62E1}">
      <dgm:prSet/>
      <dgm:spPr/>
      <dgm:t>
        <a:bodyPr/>
        <a:lstStyle/>
        <a:p>
          <a:endParaRPr lang="en-US"/>
        </a:p>
      </dgm:t>
    </dgm:pt>
    <dgm:pt modelId="{538BA633-9ABB-4C4B-B26F-0CB1D611EBE7}">
      <dgm:prSet/>
      <dgm:spPr/>
      <dgm:t>
        <a:bodyPr/>
        <a:lstStyle/>
        <a:p>
          <a:r>
            <a:rPr lang="en-US"/>
            <a:t>In a bear-off race uses Matussek’s game-winning-chance formula for optimally bearing-off and positioning checkers</a:t>
          </a:r>
        </a:p>
      </dgm:t>
    </dgm:pt>
    <dgm:pt modelId="{122ED970-4730-4B6D-A7AD-E803008B3954}" type="parTrans" cxnId="{270C8F2D-4668-40F8-9C59-C71E98B2FCDC}">
      <dgm:prSet/>
      <dgm:spPr/>
      <dgm:t>
        <a:bodyPr/>
        <a:lstStyle/>
        <a:p>
          <a:endParaRPr lang="en-US"/>
        </a:p>
      </dgm:t>
    </dgm:pt>
    <dgm:pt modelId="{E580787A-BD21-4417-AD1E-1E1374C28370}" type="sibTrans" cxnId="{270C8F2D-4668-40F8-9C59-C71E98B2FCDC}">
      <dgm:prSet/>
      <dgm:spPr/>
      <dgm:t>
        <a:bodyPr/>
        <a:lstStyle/>
        <a:p>
          <a:endParaRPr lang="en-US"/>
        </a:p>
      </dgm:t>
    </dgm:pt>
    <dgm:pt modelId="{4EE8B0C1-49AA-4694-9EBE-54DE7EE770C3}">
      <dgm:prSet/>
      <dgm:spPr/>
      <dgm:t>
        <a:bodyPr/>
        <a:lstStyle/>
        <a:p>
          <a:r>
            <a:rPr lang="en-US"/>
            <a:t>If high risk of being gammoned, moves furthest piece back</a:t>
          </a:r>
        </a:p>
      </dgm:t>
    </dgm:pt>
    <dgm:pt modelId="{293579ED-150C-4D1C-A580-E85C2E3C856D}" type="parTrans" cxnId="{F5F9DB32-BB70-49A3-A16E-8BB614BB8E0D}">
      <dgm:prSet/>
      <dgm:spPr/>
      <dgm:t>
        <a:bodyPr/>
        <a:lstStyle/>
        <a:p>
          <a:endParaRPr lang="en-US"/>
        </a:p>
      </dgm:t>
    </dgm:pt>
    <dgm:pt modelId="{00E07994-AB1D-4ADC-9346-5AD24BE425E5}" type="sibTrans" cxnId="{F5F9DB32-BB70-49A3-A16E-8BB614BB8E0D}">
      <dgm:prSet/>
      <dgm:spPr/>
      <dgm:t>
        <a:bodyPr/>
        <a:lstStyle/>
        <a:p>
          <a:endParaRPr lang="en-US"/>
        </a:p>
      </dgm:t>
    </dgm:pt>
    <dgm:pt modelId="{CBA65809-ACD7-4C43-AFC1-EDC97EEB61FE}">
      <dgm:prSet/>
      <dgm:spPr/>
      <dgm:t>
        <a:bodyPr/>
        <a:lstStyle/>
        <a:p>
          <a:r>
            <a:rPr lang="en-US" dirty="0"/>
            <a:t>Otherwise uses 30-parameter equity calculation to board strength </a:t>
          </a:r>
          <a:r>
            <a:rPr lang="en-US"/>
            <a:t>and game-winning-chance</a:t>
          </a:r>
          <a:endParaRPr lang="en-US" dirty="0"/>
        </a:p>
      </dgm:t>
    </dgm:pt>
    <dgm:pt modelId="{044706AD-53C3-4A40-95F1-665FC56FFB3E}" type="parTrans" cxnId="{5F6973D5-232E-4275-80C1-E269161DA34D}">
      <dgm:prSet/>
      <dgm:spPr/>
      <dgm:t>
        <a:bodyPr/>
        <a:lstStyle/>
        <a:p>
          <a:endParaRPr lang="en-US"/>
        </a:p>
      </dgm:t>
    </dgm:pt>
    <dgm:pt modelId="{EB2C12C9-4D6B-41BD-8C63-828BA135F58E}" type="sibTrans" cxnId="{5F6973D5-232E-4275-80C1-E269161DA34D}">
      <dgm:prSet/>
      <dgm:spPr/>
      <dgm:t>
        <a:bodyPr/>
        <a:lstStyle/>
        <a:p>
          <a:endParaRPr lang="en-US"/>
        </a:p>
      </dgm:t>
    </dgm:pt>
    <dgm:pt modelId="{85050B40-0A61-4E9A-BACC-3E65B0E6AEC5}">
      <dgm:prSet/>
      <dgm:spPr/>
      <dgm:t>
        <a:bodyPr/>
        <a:lstStyle/>
        <a:p>
          <a:r>
            <a:rPr lang="en-US"/>
            <a:t>If equity tie, uses one-move lookahead to probabilistically make best move</a:t>
          </a:r>
        </a:p>
      </dgm:t>
    </dgm:pt>
    <dgm:pt modelId="{0C04D0F9-D8A2-4A3E-A6C7-0A6171BF5483}" type="parTrans" cxnId="{9962024E-31EE-4840-BCC1-8900E3D45043}">
      <dgm:prSet/>
      <dgm:spPr/>
      <dgm:t>
        <a:bodyPr/>
        <a:lstStyle/>
        <a:p>
          <a:endParaRPr lang="en-US"/>
        </a:p>
      </dgm:t>
    </dgm:pt>
    <dgm:pt modelId="{F6DAC4B4-6E9B-4070-BCA3-A17B8658F92A}" type="sibTrans" cxnId="{9962024E-31EE-4840-BCC1-8900E3D45043}">
      <dgm:prSet/>
      <dgm:spPr/>
      <dgm:t>
        <a:bodyPr/>
        <a:lstStyle/>
        <a:p>
          <a:endParaRPr lang="en-US"/>
        </a:p>
      </dgm:t>
    </dgm:pt>
    <dgm:pt modelId="{6E34AA32-863B-0E42-B178-A05A23D96F09}" type="pres">
      <dgm:prSet presAssocID="{F65226CE-4323-4974-98D0-0A6F066602CB}" presName="vert0" presStyleCnt="0">
        <dgm:presLayoutVars>
          <dgm:dir/>
          <dgm:animOne val="branch"/>
          <dgm:animLvl val="lvl"/>
        </dgm:presLayoutVars>
      </dgm:prSet>
      <dgm:spPr/>
    </dgm:pt>
    <dgm:pt modelId="{200A98A0-6DCC-0545-BE2D-E36B9A51EEB4}" type="pres">
      <dgm:prSet presAssocID="{4036D38F-25A2-4286-85BF-37997244DBF1}" presName="thickLine" presStyleLbl="alignNode1" presStyleIdx="0" presStyleCnt="6"/>
      <dgm:spPr/>
    </dgm:pt>
    <dgm:pt modelId="{CC6826E7-560F-9D46-B269-00F22FFCC7FB}" type="pres">
      <dgm:prSet presAssocID="{4036D38F-25A2-4286-85BF-37997244DBF1}" presName="horz1" presStyleCnt="0"/>
      <dgm:spPr/>
    </dgm:pt>
    <dgm:pt modelId="{A8762858-4A98-6C44-B05D-BB83320A42FB}" type="pres">
      <dgm:prSet presAssocID="{4036D38F-25A2-4286-85BF-37997244DBF1}" presName="tx1" presStyleLbl="revTx" presStyleIdx="0" presStyleCnt="6"/>
      <dgm:spPr/>
    </dgm:pt>
    <dgm:pt modelId="{F4C2AFC2-6CDD-DA4B-8F4A-285CF99D24BC}" type="pres">
      <dgm:prSet presAssocID="{4036D38F-25A2-4286-85BF-37997244DBF1}" presName="vert1" presStyleCnt="0"/>
      <dgm:spPr/>
    </dgm:pt>
    <dgm:pt modelId="{0724BF10-20DA-D14D-9BB3-D6D34E612B8B}" type="pres">
      <dgm:prSet presAssocID="{11ACDC28-1860-4BAE-8A86-7F65DF779034}" presName="thickLine" presStyleLbl="alignNode1" presStyleIdx="1" presStyleCnt="6"/>
      <dgm:spPr/>
    </dgm:pt>
    <dgm:pt modelId="{CDB62594-355B-3F48-8EBA-D19646F3D534}" type="pres">
      <dgm:prSet presAssocID="{11ACDC28-1860-4BAE-8A86-7F65DF779034}" presName="horz1" presStyleCnt="0"/>
      <dgm:spPr/>
    </dgm:pt>
    <dgm:pt modelId="{4D85EB7E-716A-F649-8B93-8A5B01445734}" type="pres">
      <dgm:prSet presAssocID="{11ACDC28-1860-4BAE-8A86-7F65DF779034}" presName="tx1" presStyleLbl="revTx" presStyleIdx="1" presStyleCnt="6"/>
      <dgm:spPr/>
    </dgm:pt>
    <dgm:pt modelId="{F8D896E8-0499-BF4C-A274-99F95D9996B7}" type="pres">
      <dgm:prSet presAssocID="{11ACDC28-1860-4BAE-8A86-7F65DF779034}" presName="vert1" presStyleCnt="0"/>
      <dgm:spPr/>
    </dgm:pt>
    <dgm:pt modelId="{EB0B0C75-DD4E-DC43-ADB8-3EC4064E2E5F}" type="pres">
      <dgm:prSet presAssocID="{538BA633-9ABB-4C4B-B26F-0CB1D611EBE7}" presName="thickLine" presStyleLbl="alignNode1" presStyleIdx="2" presStyleCnt="6"/>
      <dgm:spPr/>
    </dgm:pt>
    <dgm:pt modelId="{3CC6E09C-F307-0A40-BB6F-D47664682B94}" type="pres">
      <dgm:prSet presAssocID="{538BA633-9ABB-4C4B-B26F-0CB1D611EBE7}" presName="horz1" presStyleCnt="0"/>
      <dgm:spPr/>
    </dgm:pt>
    <dgm:pt modelId="{AA12B883-AB38-2C46-8316-93AA216916F3}" type="pres">
      <dgm:prSet presAssocID="{538BA633-9ABB-4C4B-B26F-0CB1D611EBE7}" presName="tx1" presStyleLbl="revTx" presStyleIdx="2" presStyleCnt="6"/>
      <dgm:spPr/>
    </dgm:pt>
    <dgm:pt modelId="{E93B30AD-BA8B-1D48-BE14-43F12C3E213F}" type="pres">
      <dgm:prSet presAssocID="{538BA633-9ABB-4C4B-B26F-0CB1D611EBE7}" presName="vert1" presStyleCnt="0"/>
      <dgm:spPr/>
    </dgm:pt>
    <dgm:pt modelId="{9DE47874-8BFB-784E-AB96-D3AE9FD86C6F}" type="pres">
      <dgm:prSet presAssocID="{4EE8B0C1-49AA-4694-9EBE-54DE7EE770C3}" presName="thickLine" presStyleLbl="alignNode1" presStyleIdx="3" presStyleCnt="6"/>
      <dgm:spPr/>
    </dgm:pt>
    <dgm:pt modelId="{3638D6B4-3360-6B40-8F34-203AAB4B15D9}" type="pres">
      <dgm:prSet presAssocID="{4EE8B0C1-49AA-4694-9EBE-54DE7EE770C3}" presName="horz1" presStyleCnt="0"/>
      <dgm:spPr/>
    </dgm:pt>
    <dgm:pt modelId="{BA0D363D-10BF-4C4F-A7EE-0F23255FA86D}" type="pres">
      <dgm:prSet presAssocID="{4EE8B0C1-49AA-4694-9EBE-54DE7EE770C3}" presName="tx1" presStyleLbl="revTx" presStyleIdx="3" presStyleCnt="6"/>
      <dgm:spPr/>
    </dgm:pt>
    <dgm:pt modelId="{E3FC7679-F32F-334E-86F3-2E710F389450}" type="pres">
      <dgm:prSet presAssocID="{4EE8B0C1-49AA-4694-9EBE-54DE7EE770C3}" presName="vert1" presStyleCnt="0"/>
      <dgm:spPr/>
    </dgm:pt>
    <dgm:pt modelId="{B899BFE4-2545-DA4B-A297-EC60189011B3}" type="pres">
      <dgm:prSet presAssocID="{CBA65809-ACD7-4C43-AFC1-EDC97EEB61FE}" presName="thickLine" presStyleLbl="alignNode1" presStyleIdx="4" presStyleCnt="6"/>
      <dgm:spPr/>
    </dgm:pt>
    <dgm:pt modelId="{0C852A0A-A3D4-E244-93A0-AD3276927F8C}" type="pres">
      <dgm:prSet presAssocID="{CBA65809-ACD7-4C43-AFC1-EDC97EEB61FE}" presName="horz1" presStyleCnt="0"/>
      <dgm:spPr/>
    </dgm:pt>
    <dgm:pt modelId="{344BBC38-EBA1-1E4E-9397-3412C8A0A650}" type="pres">
      <dgm:prSet presAssocID="{CBA65809-ACD7-4C43-AFC1-EDC97EEB61FE}" presName="tx1" presStyleLbl="revTx" presStyleIdx="4" presStyleCnt="6"/>
      <dgm:spPr/>
    </dgm:pt>
    <dgm:pt modelId="{DEF26500-E4E6-7040-BFCD-40780A0DD304}" type="pres">
      <dgm:prSet presAssocID="{CBA65809-ACD7-4C43-AFC1-EDC97EEB61FE}" presName="vert1" presStyleCnt="0"/>
      <dgm:spPr/>
    </dgm:pt>
    <dgm:pt modelId="{681A9DA2-FD5C-A843-A69B-E156BD6C7013}" type="pres">
      <dgm:prSet presAssocID="{85050B40-0A61-4E9A-BACC-3E65B0E6AEC5}" presName="thickLine" presStyleLbl="alignNode1" presStyleIdx="5" presStyleCnt="6"/>
      <dgm:spPr/>
    </dgm:pt>
    <dgm:pt modelId="{07E9F69E-9D0E-224D-B081-AFBE72D3C981}" type="pres">
      <dgm:prSet presAssocID="{85050B40-0A61-4E9A-BACC-3E65B0E6AEC5}" presName="horz1" presStyleCnt="0"/>
      <dgm:spPr/>
    </dgm:pt>
    <dgm:pt modelId="{E1DC6AD1-DC5D-1B42-8287-129E42A5D9C7}" type="pres">
      <dgm:prSet presAssocID="{85050B40-0A61-4E9A-BACC-3E65B0E6AEC5}" presName="tx1" presStyleLbl="revTx" presStyleIdx="5" presStyleCnt="6"/>
      <dgm:spPr/>
    </dgm:pt>
    <dgm:pt modelId="{395B8FC7-567F-1447-A955-8DFA80030609}" type="pres">
      <dgm:prSet presAssocID="{85050B40-0A61-4E9A-BACC-3E65B0E6AEC5}" presName="vert1" presStyleCnt="0"/>
      <dgm:spPr/>
    </dgm:pt>
  </dgm:ptLst>
  <dgm:cxnLst>
    <dgm:cxn modelId="{270C8F2D-4668-40F8-9C59-C71E98B2FCDC}" srcId="{F65226CE-4323-4974-98D0-0A6F066602CB}" destId="{538BA633-9ABB-4C4B-B26F-0CB1D611EBE7}" srcOrd="2" destOrd="0" parTransId="{122ED970-4730-4B6D-A7AD-E803008B3954}" sibTransId="{E580787A-BD21-4417-AD1E-1E1374C28370}"/>
    <dgm:cxn modelId="{4A9AF031-B956-744B-95FA-D57F03B29B22}" type="presOf" srcId="{F65226CE-4323-4974-98D0-0A6F066602CB}" destId="{6E34AA32-863B-0E42-B178-A05A23D96F09}" srcOrd="0" destOrd="0" presId="urn:microsoft.com/office/officeart/2008/layout/LinedList"/>
    <dgm:cxn modelId="{F5F9DB32-BB70-49A3-A16E-8BB614BB8E0D}" srcId="{F65226CE-4323-4974-98D0-0A6F066602CB}" destId="{4EE8B0C1-49AA-4694-9EBE-54DE7EE770C3}" srcOrd="3" destOrd="0" parTransId="{293579ED-150C-4D1C-A580-E85C2E3C856D}" sibTransId="{00E07994-AB1D-4ADC-9346-5AD24BE425E5}"/>
    <dgm:cxn modelId="{390CBD36-CE2A-DB48-84CD-2B74004BCDC3}" type="presOf" srcId="{11ACDC28-1860-4BAE-8A86-7F65DF779034}" destId="{4D85EB7E-716A-F649-8B93-8A5B01445734}" srcOrd="0" destOrd="0" presId="urn:microsoft.com/office/officeart/2008/layout/LinedList"/>
    <dgm:cxn modelId="{18A4543B-FEB0-BA48-ABB1-F8FFCBA2ABA5}" type="presOf" srcId="{4EE8B0C1-49AA-4694-9EBE-54DE7EE770C3}" destId="{BA0D363D-10BF-4C4F-A7EE-0F23255FA86D}" srcOrd="0" destOrd="0" presId="urn:microsoft.com/office/officeart/2008/layout/LinedList"/>
    <dgm:cxn modelId="{9962024E-31EE-4840-BCC1-8900E3D45043}" srcId="{F65226CE-4323-4974-98D0-0A6F066602CB}" destId="{85050B40-0A61-4E9A-BACC-3E65B0E6AEC5}" srcOrd="5" destOrd="0" parTransId="{0C04D0F9-D8A2-4A3E-A6C7-0A6171BF5483}" sibTransId="{F6DAC4B4-6E9B-4070-BCA3-A17B8658F92A}"/>
    <dgm:cxn modelId="{39D68464-832E-AA45-9482-F3960D7D3C44}" type="presOf" srcId="{538BA633-9ABB-4C4B-B26F-0CB1D611EBE7}" destId="{AA12B883-AB38-2C46-8316-93AA216916F3}" srcOrd="0" destOrd="0" presId="urn:microsoft.com/office/officeart/2008/layout/LinedList"/>
    <dgm:cxn modelId="{37CC9B6B-91CE-4C12-8EB8-FA7ED63AECF2}" srcId="{F65226CE-4323-4974-98D0-0A6F066602CB}" destId="{4036D38F-25A2-4286-85BF-37997244DBF1}" srcOrd="0" destOrd="0" parTransId="{EB80E37E-B27D-48B2-858F-DDB3A2B5C42B}" sibTransId="{DE1A9435-6D17-4BB8-A107-B400A177AD2A}"/>
    <dgm:cxn modelId="{E75CDE82-E4A8-704F-A768-DF1E105D7AFC}" type="presOf" srcId="{4036D38F-25A2-4286-85BF-37997244DBF1}" destId="{A8762858-4A98-6C44-B05D-BB83320A42FB}" srcOrd="0" destOrd="0" presId="urn:microsoft.com/office/officeart/2008/layout/LinedList"/>
    <dgm:cxn modelId="{D4462A93-CBD4-1948-8F35-7B8A0178FDD3}" type="presOf" srcId="{85050B40-0A61-4E9A-BACC-3E65B0E6AEC5}" destId="{E1DC6AD1-DC5D-1B42-8287-129E42A5D9C7}" srcOrd="0" destOrd="0" presId="urn:microsoft.com/office/officeart/2008/layout/LinedList"/>
    <dgm:cxn modelId="{9A4555B7-EAF1-2947-A1FA-CBE9556D8374}" type="presOf" srcId="{CBA65809-ACD7-4C43-AFC1-EDC97EEB61FE}" destId="{344BBC38-EBA1-1E4E-9397-3412C8A0A650}" srcOrd="0" destOrd="0" presId="urn:microsoft.com/office/officeart/2008/layout/LinedList"/>
    <dgm:cxn modelId="{5F6973D5-232E-4275-80C1-E269161DA34D}" srcId="{F65226CE-4323-4974-98D0-0A6F066602CB}" destId="{CBA65809-ACD7-4C43-AFC1-EDC97EEB61FE}" srcOrd="4" destOrd="0" parTransId="{044706AD-53C3-4A40-95F1-665FC56FFB3E}" sibTransId="{EB2C12C9-4D6B-41BD-8C63-828BA135F58E}"/>
    <dgm:cxn modelId="{8A52E5F1-A439-4728-8149-967037ED62E1}" srcId="{F65226CE-4323-4974-98D0-0A6F066602CB}" destId="{11ACDC28-1860-4BAE-8A86-7F65DF779034}" srcOrd="1" destOrd="0" parTransId="{8D944CC4-40A6-4729-A50C-0917C342C7A2}" sibTransId="{F5FDA8B6-2E2F-41A3-9FB1-16E4B2229278}"/>
    <dgm:cxn modelId="{10B927A2-1D81-0442-9E58-1A2EAC3769A5}" type="presParOf" srcId="{6E34AA32-863B-0E42-B178-A05A23D96F09}" destId="{200A98A0-6DCC-0545-BE2D-E36B9A51EEB4}" srcOrd="0" destOrd="0" presId="urn:microsoft.com/office/officeart/2008/layout/LinedList"/>
    <dgm:cxn modelId="{BECF1FC0-169D-5F46-BFBE-65B7C955E01A}" type="presParOf" srcId="{6E34AA32-863B-0E42-B178-A05A23D96F09}" destId="{CC6826E7-560F-9D46-B269-00F22FFCC7FB}" srcOrd="1" destOrd="0" presId="urn:microsoft.com/office/officeart/2008/layout/LinedList"/>
    <dgm:cxn modelId="{712DC6C8-B94A-A548-A09D-066FA4F5B417}" type="presParOf" srcId="{CC6826E7-560F-9D46-B269-00F22FFCC7FB}" destId="{A8762858-4A98-6C44-B05D-BB83320A42FB}" srcOrd="0" destOrd="0" presId="urn:microsoft.com/office/officeart/2008/layout/LinedList"/>
    <dgm:cxn modelId="{5196596D-DA6F-7C41-A62D-08F189FF58AB}" type="presParOf" srcId="{CC6826E7-560F-9D46-B269-00F22FFCC7FB}" destId="{F4C2AFC2-6CDD-DA4B-8F4A-285CF99D24BC}" srcOrd="1" destOrd="0" presId="urn:microsoft.com/office/officeart/2008/layout/LinedList"/>
    <dgm:cxn modelId="{303751AF-E389-D145-AC7E-8AA93774D3E1}" type="presParOf" srcId="{6E34AA32-863B-0E42-B178-A05A23D96F09}" destId="{0724BF10-20DA-D14D-9BB3-D6D34E612B8B}" srcOrd="2" destOrd="0" presId="urn:microsoft.com/office/officeart/2008/layout/LinedList"/>
    <dgm:cxn modelId="{7242536E-11AC-7446-9504-539E28CB0B6A}" type="presParOf" srcId="{6E34AA32-863B-0E42-B178-A05A23D96F09}" destId="{CDB62594-355B-3F48-8EBA-D19646F3D534}" srcOrd="3" destOrd="0" presId="urn:microsoft.com/office/officeart/2008/layout/LinedList"/>
    <dgm:cxn modelId="{DB84F008-C68E-DE49-B8AD-13990E429E7D}" type="presParOf" srcId="{CDB62594-355B-3F48-8EBA-D19646F3D534}" destId="{4D85EB7E-716A-F649-8B93-8A5B01445734}" srcOrd="0" destOrd="0" presId="urn:microsoft.com/office/officeart/2008/layout/LinedList"/>
    <dgm:cxn modelId="{2473CB4A-9473-664A-A379-AD2DC5E5D75A}" type="presParOf" srcId="{CDB62594-355B-3F48-8EBA-D19646F3D534}" destId="{F8D896E8-0499-BF4C-A274-99F95D9996B7}" srcOrd="1" destOrd="0" presId="urn:microsoft.com/office/officeart/2008/layout/LinedList"/>
    <dgm:cxn modelId="{FC8FF87D-742B-004E-ADD8-6518C2B486FF}" type="presParOf" srcId="{6E34AA32-863B-0E42-B178-A05A23D96F09}" destId="{EB0B0C75-DD4E-DC43-ADB8-3EC4064E2E5F}" srcOrd="4" destOrd="0" presId="urn:microsoft.com/office/officeart/2008/layout/LinedList"/>
    <dgm:cxn modelId="{6A36C966-C0C4-0F4A-BC34-71FEBD923A97}" type="presParOf" srcId="{6E34AA32-863B-0E42-B178-A05A23D96F09}" destId="{3CC6E09C-F307-0A40-BB6F-D47664682B94}" srcOrd="5" destOrd="0" presId="urn:microsoft.com/office/officeart/2008/layout/LinedList"/>
    <dgm:cxn modelId="{1ED698E2-6078-EB4D-8CA7-B5D0A89448F8}" type="presParOf" srcId="{3CC6E09C-F307-0A40-BB6F-D47664682B94}" destId="{AA12B883-AB38-2C46-8316-93AA216916F3}" srcOrd="0" destOrd="0" presId="urn:microsoft.com/office/officeart/2008/layout/LinedList"/>
    <dgm:cxn modelId="{7612E7BB-6E48-2048-90CB-A77A199E01D2}" type="presParOf" srcId="{3CC6E09C-F307-0A40-BB6F-D47664682B94}" destId="{E93B30AD-BA8B-1D48-BE14-43F12C3E213F}" srcOrd="1" destOrd="0" presId="urn:microsoft.com/office/officeart/2008/layout/LinedList"/>
    <dgm:cxn modelId="{F318D504-89A5-A746-883B-A4D2843C23D1}" type="presParOf" srcId="{6E34AA32-863B-0E42-B178-A05A23D96F09}" destId="{9DE47874-8BFB-784E-AB96-D3AE9FD86C6F}" srcOrd="6" destOrd="0" presId="urn:microsoft.com/office/officeart/2008/layout/LinedList"/>
    <dgm:cxn modelId="{F62C4556-98D1-A94C-93E6-8FB8FB293ECA}" type="presParOf" srcId="{6E34AA32-863B-0E42-B178-A05A23D96F09}" destId="{3638D6B4-3360-6B40-8F34-203AAB4B15D9}" srcOrd="7" destOrd="0" presId="urn:microsoft.com/office/officeart/2008/layout/LinedList"/>
    <dgm:cxn modelId="{8A6D775F-7AD2-5F4E-BC35-2968F23E143E}" type="presParOf" srcId="{3638D6B4-3360-6B40-8F34-203AAB4B15D9}" destId="{BA0D363D-10BF-4C4F-A7EE-0F23255FA86D}" srcOrd="0" destOrd="0" presId="urn:microsoft.com/office/officeart/2008/layout/LinedList"/>
    <dgm:cxn modelId="{247DA738-A022-0F43-9F4B-8905C64A983F}" type="presParOf" srcId="{3638D6B4-3360-6B40-8F34-203AAB4B15D9}" destId="{E3FC7679-F32F-334E-86F3-2E710F389450}" srcOrd="1" destOrd="0" presId="urn:microsoft.com/office/officeart/2008/layout/LinedList"/>
    <dgm:cxn modelId="{6BB2A98E-71DE-7843-BD33-ADAF96970675}" type="presParOf" srcId="{6E34AA32-863B-0E42-B178-A05A23D96F09}" destId="{B899BFE4-2545-DA4B-A297-EC60189011B3}" srcOrd="8" destOrd="0" presId="urn:microsoft.com/office/officeart/2008/layout/LinedList"/>
    <dgm:cxn modelId="{2FAC9A8F-703A-764C-872A-DC41E41E64C6}" type="presParOf" srcId="{6E34AA32-863B-0E42-B178-A05A23D96F09}" destId="{0C852A0A-A3D4-E244-93A0-AD3276927F8C}" srcOrd="9" destOrd="0" presId="urn:microsoft.com/office/officeart/2008/layout/LinedList"/>
    <dgm:cxn modelId="{B99FD087-E273-5542-93E9-E87284F708C7}" type="presParOf" srcId="{0C852A0A-A3D4-E244-93A0-AD3276927F8C}" destId="{344BBC38-EBA1-1E4E-9397-3412C8A0A650}" srcOrd="0" destOrd="0" presId="urn:microsoft.com/office/officeart/2008/layout/LinedList"/>
    <dgm:cxn modelId="{B4AA38D5-206D-2B48-86B8-95498F5471ED}" type="presParOf" srcId="{0C852A0A-A3D4-E244-93A0-AD3276927F8C}" destId="{DEF26500-E4E6-7040-BFCD-40780A0DD304}" srcOrd="1" destOrd="0" presId="urn:microsoft.com/office/officeart/2008/layout/LinedList"/>
    <dgm:cxn modelId="{263F2310-3265-464F-9B70-A0BD0C7EABDA}" type="presParOf" srcId="{6E34AA32-863B-0E42-B178-A05A23D96F09}" destId="{681A9DA2-FD5C-A843-A69B-E156BD6C7013}" srcOrd="10" destOrd="0" presId="urn:microsoft.com/office/officeart/2008/layout/LinedList"/>
    <dgm:cxn modelId="{D832EC75-5858-C34B-B359-D98F909EC7A0}" type="presParOf" srcId="{6E34AA32-863B-0E42-B178-A05A23D96F09}" destId="{07E9F69E-9D0E-224D-B081-AFBE72D3C981}" srcOrd="11" destOrd="0" presId="urn:microsoft.com/office/officeart/2008/layout/LinedList"/>
    <dgm:cxn modelId="{6EF92573-5FCF-814C-AC96-F43EE47D819B}" type="presParOf" srcId="{07E9F69E-9D0E-224D-B081-AFBE72D3C981}" destId="{E1DC6AD1-DC5D-1B42-8287-129E42A5D9C7}" srcOrd="0" destOrd="0" presId="urn:microsoft.com/office/officeart/2008/layout/LinedList"/>
    <dgm:cxn modelId="{E5AA0855-53D3-E84A-AABC-B3785CB12F1E}" type="presParOf" srcId="{07E9F69E-9D0E-224D-B081-AFBE72D3C981}" destId="{395B8FC7-567F-1447-A955-8DFA800306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10CF5D6-5E39-4EC7-8161-009A9D9DE2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9A816EA-A5CF-469B-8BCB-80E819EB4992}">
      <dgm:prSet/>
      <dgm:spPr/>
      <dgm:t>
        <a:bodyPr/>
        <a:lstStyle/>
        <a:p>
          <a:r>
            <a:rPr lang="en-US"/>
            <a:t>Uses a combination of theoretical formulae and genetic methods to make doubling decisions</a:t>
          </a:r>
        </a:p>
      </dgm:t>
    </dgm:pt>
    <dgm:pt modelId="{8A871185-ECA8-4BFC-BFB7-C5B5FA58B747}" type="parTrans" cxnId="{4FEEC13E-B4C5-4989-91A6-789047E6DCBA}">
      <dgm:prSet/>
      <dgm:spPr/>
      <dgm:t>
        <a:bodyPr/>
        <a:lstStyle/>
        <a:p>
          <a:endParaRPr lang="en-US"/>
        </a:p>
      </dgm:t>
    </dgm:pt>
    <dgm:pt modelId="{536FF9F5-335D-4C9C-8C51-A5B3F2489D7C}" type="sibTrans" cxnId="{4FEEC13E-B4C5-4989-91A6-789047E6DCBA}">
      <dgm:prSet/>
      <dgm:spPr/>
      <dgm:t>
        <a:bodyPr/>
        <a:lstStyle/>
        <a:p>
          <a:endParaRPr lang="en-US"/>
        </a:p>
      </dgm:t>
    </dgm:pt>
    <dgm:pt modelId="{4D036C98-9F45-453F-A544-117316E5B7A3}">
      <dgm:prSet/>
      <dgm:spPr/>
      <dgm:t>
        <a:bodyPr/>
        <a:lstStyle/>
        <a:p>
          <a:r>
            <a:rPr lang="en-US"/>
            <a:t>Played hundreds of games against the intermediate agents and identified which doubling points maximized PPG differential</a:t>
          </a:r>
        </a:p>
      </dgm:t>
    </dgm:pt>
    <dgm:pt modelId="{23DC9F6A-3B0B-4B61-80E4-E5AA5D41A86F}" type="parTrans" cxnId="{AE2141CB-94D9-44A2-B4B5-F5B137EE71D0}">
      <dgm:prSet/>
      <dgm:spPr/>
      <dgm:t>
        <a:bodyPr/>
        <a:lstStyle/>
        <a:p>
          <a:endParaRPr lang="en-US"/>
        </a:p>
      </dgm:t>
    </dgm:pt>
    <dgm:pt modelId="{2D96CD82-EC4C-4EE8-AA49-BB1C3D7A81B6}" type="sibTrans" cxnId="{AE2141CB-94D9-44A2-B4B5-F5B137EE71D0}">
      <dgm:prSet/>
      <dgm:spPr/>
      <dgm:t>
        <a:bodyPr/>
        <a:lstStyle/>
        <a:p>
          <a:endParaRPr lang="en-US"/>
        </a:p>
      </dgm:t>
    </dgm:pt>
    <dgm:pt modelId="{C9BB3F9D-B073-480B-897A-F79DDF1BBB1C}">
      <dgm:prSet/>
      <dgm:spPr/>
      <dgm:t>
        <a:bodyPr/>
        <a:lstStyle/>
        <a:p>
          <a:r>
            <a:rPr lang="en-US"/>
            <a:t>To improve generalizability another co-evolution tournament took place to identify which of the high-performing doubling points were the best</a:t>
          </a:r>
        </a:p>
      </dgm:t>
    </dgm:pt>
    <dgm:pt modelId="{DE108A9E-30B8-44EE-BDCF-19ED832F4CF3}" type="parTrans" cxnId="{50A9B6BA-CAD5-4A5F-9423-AA142DD6FA50}">
      <dgm:prSet/>
      <dgm:spPr/>
      <dgm:t>
        <a:bodyPr/>
        <a:lstStyle/>
        <a:p>
          <a:endParaRPr lang="en-US"/>
        </a:p>
      </dgm:t>
    </dgm:pt>
    <dgm:pt modelId="{18CC71B9-5095-4D20-9C0C-6D3171B291D7}" type="sibTrans" cxnId="{50A9B6BA-CAD5-4A5F-9423-AA142DD6FA50}">
      <dgm:prSet/>
      <dgm:spPr/>
      <dgm:t>
        <a:bodyPr/>
        <a:lstStyle/>
        <a:p>
          <a:endParaRPr lang="en-US"/>
        </a:p>
      </dgm:t>
    </dgm:pt>
    <dgm:pt modelId="{EDECED17-8AD2-4112-BA98-4AE1710CAFE5}">
      <dgm:prSet/>
      <dgm:spPr/>
      <dgm:t>
        <a:bodyPr/>
        <a:lstStyle/>
        <a:p>
          <a:r>
            <a:rPr lang="en-US"/>
            <a:t>When in a race position, the agent uses Keeler and Spencer’s optimal doubling points in conjunction with Matussek’s regression formula</a:t>
          </a:r>
        </a:p>
      </dgm:t>
    </dgm:pt>
    <dgm:pt modelId="{2725DB5B-F433-4563-96C0-CE61F2066040}" type="parTrans" cxnId="{400F503F-B131-463E-B0C7-E11F5ACEF784}">
      <dgm:prSet/>
      <dgm:spPr/>
      <dgm:t>
        <a:bodyPr/>
        <a:lstStyle/>
        <a:p>
          <a:endParaRPr lang="en-US"/>
        </a:p>
      </dgm:t>
    </dgm:pt>
    <dgm:pt modelId="{0261C537-C69F-4851-8440-D18C49F4F135}" type="sibTrans" cxnId="{400F503F-B131-463E-B0C7-E11F5ACEF784}">
      <dgm:prSet/>
      <dgm:spPr/>
      <dgm:t>
        <a:bodyPr/>
        <a:lstStyle/>
        <a:p>
          <a:endParaRPr lang="en-US"/>
        </a:p>
      </dgm:t>
    </dgm:pt>
    <dgm:pt modelId="{3060DE1D-AFA1-47BA-9787-EA08E9F64E2B}" type="pres">
      <dgm:prSet presAssocID="{610CF5D6-5E39-4EC7-8161-009A9D9DE245}" presName="root" presStyleCnt="0">
        <dgm:presLayoutVars>
          <dgm:dir/>
          <dgm:resizeHandles val="exact"/>
        </dgm:presLayoutVars>
      </dgm:prSet>
      <dgm:spPr/>
    </dgm:pt>
    <dgm:pt modelId="{8FFE8BA2-E155-4178-ACD2-AD040646F7C8}" type="pres">
      <dgm:prSet presAssocID="{09A816EA-A5CF-469B-8BCB-80E819EB4992}" presName="compNode" presStyleCnt="0"/>
      <dgm:spPr/>
    </dgm:pt>
    <dgm:pt modelId="{724E8145-DD6D-4DDD-A1E4-F4EB62E6A1E1}" type="pres">
      <dgm:prSet presAssocID="{09A816EA-A5CF-469B-8BCB-80E819EB4992}" presName="bgRect" presStyleLbl="bgShp" presStyleIdx="0" presStyleCnt="4"/>
      <dgm:spPr/>
    </dgm:pt>
    <dgm:pt modelId="{C9BEBF37-7EF9-4DCC-A4A3-15E1A6D4A8D3}" type="pres">
      <dgm:prSet presAssocID="{09A816EA-A5CF-469B-8BCB-80E819EB49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97D8D619-FD94-4641-9EEE-85511C3CA72D}" type="pres">
      <dgm:prSet presAssocID="{09A816EA-A5CF-469B-8BCB-80E819EB4992}" presName="spaceRect" presStyleCnt="0"/>
      <dgm:spPr/>
    </dgm:pt>
    <dgm:pt modelId="{031418CC-8E36-42B8-BEF5-AF56F2939BD7}" type="pres">
      <dgm:prSet presAssocID="{09A816EA-A5CF-469B-8BCB-80E819EB4992}" presName="parTx" presStyleLbl="revTx" presStyleIdx="0" presStyleCnt="4">
        <dgm:presLayoutVars>
          <dgm:chMax val="0"/>
          <dgm:chPref val="0"/>
        </dgm:presLayoutVars>
      </dgm:prSet>
      <dgm:spPr/>
    </dgm:pt>
    <dgm:pt modelId="{0723E1D2-8CA0-44AB-977E-1A56CEDB9C72}" type="pres">
      <dgm:prSet presAssocID="{536FF9F5-335D-4C9C-8C51-A5B3F2489D7C}" presName="sibTrans" presStyleCnt="0"/>
      <dgm:spPr/>
    </dgm:pt>
    <dgm:pt modelId="{7287B069-1E75-4076-868B-E87D535E3D6F}" type="pres">
      <dgm:prSet presAssocID="{4D036C98-9F45-453F-A544-117316E5B7A3}" presName="compNode" presStyleCnt="0"/>
      <dgm:spPr/>
    </dgm:pt>
    <dgm:pt modelId="{39272DF1-121F-48AD-A759-1C00E71211F3}" type="pres">
      <dgm:prSet presAssocID="{4D036C98-9F45-453F-A544-117316E5B7A3}" presName="bgRect" presStyleLbl="bgShp" presStyleIdx="1" presStyleCnt="4"/>
      <dgm:spPr/>
    </dgm:pt>
    <dgm:pt modelId="{BAB9BE51-F6A8-428F-BE3B-8A6CCD42FBB6}" type="pres">
      <dgm:prSet presAssocID="{4D036C98-9F45-453F-A544-117316E5B7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0750E012-E22A-4EF2-A82E-6900210D2F47}" type="pres">
      <dgm:prSet presAssocID="{4D036C98-9F45-453F-A544-117316E5B7A3}" presName="spaceRect" presStyleCnt="0"/>
      <dgm:spPr/>
    </dgm:pt>
    <dgm:pt modelId="{B035A515-E329-4F82-956C-F1CDDB0EDD2A}" type="pres">
      <dgm:prSet presAssocID="{4D036C98-9F45-453F-A544-117316E5B7A3}" presName="parTx" presStyleLbl="revTx" presStyleIdx="1" presStyleCnt="4">
        <dgm:presLayoutVars>
          <dgm:chMax val="0"/>
          <dgm:chPref val="0"/>
        </dgm:presLayoutVars>
      </dgm:prSet>
      <dgm:spPr/>
    </dgm:pt>
    <dgm:pt modelId="{5FB7EA06-7BB0-4909-A5A4-E8439343F4E4}" type="pres">
      <dgm:prSet presAssocID="{2D96CD82-EC4C-4EE8-AA49-BB1C3D7A81B6}" presName="sibTrans" presStyleCnt="0"/>
      <dgm:spPr/>
    </dgm:pt>
    <dgm:pt modelId="{E8E9DA54-3EC8-44A7-9B4D-1B59E3EF85AA}" type="pres">
      <dgm:prSet presAssocID="{C9BB3F9D-B073-480B-897A-F79DDF1BBB1C}" presName="compNode" presStyleCnt="0"/>
      <dgm:spPr/>
    </dgm:pt>
    <dgm:pt modelId="{DFF4A315-38CA-4E21-A817-4AB2E6D8CC6B}" type="pres">
      <dgm:prSet presAssocID="{C9BB3F9D-B073-480B-897A-F79DDF1BBB1C}" presName="bgRect" presStyleLbl="bgShp" presStyleIdx="2" presStyleCnt="4"/>
      <dgm:spPr/>
    </dgm:pt>
    <dgm:pt modelId="{F9759223-0B6D-4463-9ADE-C246E8A17038}" type="pres">
      <dgm:prSet presAssocID="{C9BB3F9D-B073-480B-897A-F79DDF1BBB1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0DEF1537-D6A8-4FD0-97E2-91B301B39D04}" type="pres">
      <dgm:prSet presAssocID="{C9BB3F9D-B073-480B-897A-F79DDF1BBB1C}" presName="spaceRect" presStyleCnt="0"/>
      <dgm:spPr/>
    </dgm:pt>
    <dgm:pt modelId="{1598BD1D-7A98-498D-A659-E689BB40BC22}" type="pres">
      <dgm:prSet presAssocID="{C9BB3F9D-B073-480B-897A-F79DDF1BBB1C}" presName="parTx" presStyleLbl="revTx" presStyleIdx="2" presStyleCnt="4">
        <dgm:presLayoutVars>
          <dgm:chMax val="0"/>
          <dgm:chPref val="0"/>
        </dgm:presLayoutVars>
      </dgm:prSet>
      <dgm:spPr/>
    </dgm:pt>
    <dgm:pt modelId="{703BBB8C-BCB7-4374-A31D-573D701D2AD2}" type="pres">
      <dgm:prSet presAssocID="{18CC71B9-5095-4D20-9C0C-6D3171B291D7}" presName="sibTrans" presStyleCnt="0"/>
      <dgm:spPr/>
    </dgm:pt>
    <dgm:pt modelId="{E9E84E6A-E9FD-44C3-ADBF-00CB3C754CFE}" type="pres">
      <dgm:prSet presAssocID="{EDECED17-8AD2-4112-BA98-4AE1710CAFE5}" presName="compNode" presStyleCnt="0"/>
      <dgm:spPr/>
    </dgm:pt>
    <dgm:pt modelId="{8BD042B7-EDCC-4150-9D8D-A22CAED01DDB}" type="pres">
      <dgm:prSet presAssocID="{EDECED17-8AD2-4112-BA98-4AE1710CAFE5}" presName="bgRect" presStyleLbl="bgShp" presStyleIdx="3" presStyleCnt="4"/>
      <dgm:spPr/>
    </dgm:pt>
    <dgm:pt modelId="{1AD79020-62BF-4178-8660-FB334A5BD7BD}" type="pres">
      <dgm:prSet presAssocID="{EDECED17-8AD2-4112-BA98-4AE1710CAF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24373856-8EB4-430D-9DCA-2C9826D229D8}" type="pres">
      <dgm:prSet presAssocID="{EDECED17-8AD2-4112-BA98-4AE1710CAFE5}" presName="spaceRect" presStyleCnt="0"/>
      <dgm:spPr/>
    </dgm:pt>
    <dgm:pt modelId="{D4DF0B63-7BD7-4296-A9C0-8BF6790DC80C}" type="pres">
      <dgm:prSet presAssocID="{EDECED17-8AD2-4112-BA98-4AE1710CAFE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4CE4E12-9B98-46C6-BBBD-AC103D3E2BA4}" type="presOf" srcId="{EDECED17-8AD2-4112-BA98-4AE1710CAFE5}" destId="{D4DF0B63-7BD7-4296-A9C0-8BF6790DC80C}" srcOrd="0" destOrd="0" presId="urn:microsoft.com/office/officeart/2018/2/layout/IconVerticalSolidList"/>
    <dgm:cxn modelId="{DB63151C-2D23-43AC-B475-13CCD2AF7165}" type="presOf" srcId="{610CF5D6-5E39-4EC7-8161-009A9D9DE245}" destId="{3060DE1D-AFA1-47BA-9787-EA08E9F64E2B}" srcOrd="0" destOrd="0" presId="urn:microsoft.com/office/officeart/2018/2/layout/IconVerticalSolidList"/>
    <dgm:cxn modelId="{4FEEC13E-B4C5-4989-91A6-789047E6DCBA}" srcId="{610CF5D6-5E39-4EC7-8161-009A9D9DE245}" destId="{09A816EA-A5CF-469B-8BCB-80E819EB4992}" srcOrd="0" destOrd="0" parTransId="{8A871185-ECA8-4BFC-BFB7-C5B5FA58B747}" sibTransId="{536FF9F5-335D-4C9C-8C51-A5B3F2489D7C}"/>
    <dgm:cxn modelId="{400F503F-B131-463E-B0C7-E11F5ACEF784}" srcId="{610CF5D6-5E39-4EC7-8161-009A9D9DE245}" destId="{EDECED17-8AD2-4112-BA98-4AE1710CAFE5}" srcOrd="3" destOrd="0" parTransId="{2725DB5B-F433-4563-96C0-CE61F2066040}" sibTransId="{0261C537-C69F-4851-8440-D18C49F4F135}"/>
    <dgm:cxn modelId="{7191FC52-6DB9-49CF-86B6-169DFFBA9EB6}" type="presOf" srcId="{C9BB3F9D-B073-480B-897A-F79DDF1BBB1C}" destId="{1598BD1D-7A98-498D-A659-E689BB40BC22}" srcOrd="0" destOrd="0" presId="urn:microsoft.com/office/officeart/2018/2/layout/IconVerticalSolidList"/>
    <dgm:cxn modelId="{FC0E5E61-6769-4409-89C3-9C7359A8D0D0}" type="presOf" srcId="{4D036C98-9F45-453F-A544-117316E5B7A3}" destId="{B035A515-E329-4F82-956C-F1CDDB0EDD2A}" srcOrd="0" destOrd="0" presId="urn:microsoft.com/office/officeart/2018/2/layout/IconVerticalSolidList"/>
    <dgm:cxn modelId="{F872B791-D4EA-43B6-9807-860B51577619}" type="presOf" srcId="{09A816EA-A5CF-469B-8BCB-80E819EB4992}" destId="{031418CC-8E36-42B8-BEF5-AF56F2939BD7}" srcOrd="0" destOrd="0" presId="urn:microsoft.com/office/officeart/2018/2/layout/IconVerticalSolidList"/>
    <dgm:cxn modelId="{50A9B6BA-CAD5-4A5F-9423-AA142DD6FA50}" srcId="{610CF5D6-5E39-4EC7-8161-009A9D9DE245}" destId="{C9BB3F9D-B073-480B-897A-F79DDF1BBB1C}" srcOrd="2" destOrd="0" parTransId="{DE108A9E-30B8-44EE-BDCF-19ED832F4CF3}" sibTransId="{18CC71B9-5095-4D20-9C0C-6D3171B291D7}"/>
    <dgm:cxn modelId="{AE2141CB-94D9-44A2-B4B5-F5B137EE71D0}" srcId="{610CF5D6-5E39-4EC7-8161-009A9D9DE245}" destId="{4D036C98-9F45-453F-A544-117316E5B7A3}" srcOrd="1" destOrd="0" parTransId="{23DC9F6A-3B0B-4B61-80E4-E5AA5D41A86F}" sibTransId="{2D96CD82-EC4C-4EE8-AA49-BB1C3D7A81B6}"/>
    <dgm:cxn modelId="{905F75BE-2615-4071-8509-418014B9285C}" type="presParOf" srcId="{3060DE1D-AFA1-47BA-9787-EA08E9F64E2B}" destId="{8FFE8BA2-E155-4178-ACD2-AD040646F7C8}" srcOrd="0" destOrd="0" presId="urn:microsoft.com/office/officeart/2018/2/layout/IconVerticalSolidList"/>
    <dgm:cxn modelId="{61ED499F-A0CF-45A2-82D5-025B4DC8E29C}" type="presParOf" srcId="{8FFE8BA2-E155-4178-ACD2-AD040646F7C8}" destId="{724E8145-DD6D-4DDD-A1E4-F4EB62E6A1E1}" srcOrd="0" destOrd="0" presId="urn:microsoft.com/office/officeart/2018/2/layout/IconVerticalSolidList"/>
    <dgm:cxn modelId="{122CA756-362E-4F81-8C53-2476FBFBF44E}" type="presParOf" srcId="{8FFE8BA2-E155-4178-ACD2-AD040646F7C8}" destId="{C9BEBF37-7EF9-4DCC-A4A3-15E1A6D4A8D3}" srcOrd="1" destOrd="0" presId="urn:microsoft.com/office/officeart/2018/2/layout/IconVerticalSolidList"/>
    <dgm:cxn modelId="{42779274-BD5F-4041-BEAE-CD7E5D0807EF}" type="presParOf" srcId="{8FFE8BA2-E155-4178-ACD2-AD040646F7C8}" destId="{97D8D619-FD94-4641-9EEE-85511C3CA72D}" srcOrd="2" destOrd="0" presId="urn:microsoft.com/office/officeart/2018/2/layout/IconVerticalSolidList"/>
    <dgm:cxn modelId="{5C67525D-80DC-4F23-984E-A695EC7E3F03}" type="presParOf" srcId="{8FFE8BA2-E155-4178-ACD2-AD040646F7C8}" destId="{031418CC-8E36-42B8-BEF5-AF56F2939BD7}" srcOrd="3" destOrd="0" presId="urn:microsoft.com/office/officeart/2018/2/layout/IconVerticalSolidList"/>
    <dgm:cxn modelId="{0CE52FF2-E20B-416D-AF97-D7B6C2725750}" type="presParOf" srcId="{3060DE1D-AFA1-47BA-9787-EA08E9F64E2B}" destId="{0723E1D2-8CA0-44AB-977E-1A56CEDB9C72}" srcOrd="1" destOrd="0" presId="urn:microsoft.com/office/officeart/2018/2/layout/IconVerticalSolidList"/>
    <dgm:cxn modelId="{F82999F2-4E8F-44A7-B740-BC485C811BE2}" type="presParOf" srcId="{3060DE1D-AFA1-47BA-9787-EA08E9F64E2B}" destId="{7287B069-1E75-4076-868B-E87D535E3D6F}" srcOrd="2" destOrd="0" presId="urn:microsoft.com/office/officeart/2018/2/layout/IconVerticalSolidList"/>
    <dgm:cxn modelId="{76449B8D-B073-4B8A-BA85-B5746755B06D}" type="presParOf" srcId="{7287B069-1E75-4076-868B-E87D535E3D6F}" destId="{39272DF1-121F-48AD-A759-1C00E71211F3}" srcOrd="0" destOrd="0" presId="urn:microsoft.com/office/officeart/2018/2/layout/IconVerticalSolidList"/>
    <dgm:cxn modelId="{8E4DB4E8-81BF-4450-A5FD-6A11122DC81D}" type="presParOf" srcId="{7287B069-1E75-4076-868B-E87D535E3D6F}" destId="{BAB9BE51-F6A8-428F-BE3B-8A6CCD42FBB6}" srcOrd="1" destOrd="0" presId="urn:microsoft.com/office/officeart/2018/2/layout/IconVerticalSolidList"/>
    <dgm:cxn modelId="{66E621F4-85E6-4DAB-8300-50A95320B778}" type="presParOf" srcId="{7287B069-1E75-4076-868B-E87D535E3D6F}" destId="{0750E012-E22A-4EF2-A82E-6900210D2F47}" srcOrd="2" destOrd="0" presId="urn:microsoft.com/office/officeart/2018/2/layout/IconVerticalSolidList"/>
    <dgm:cxn modelId="{3A772516-36E7-4A7F-A2EF-2F59C464FDE2}" type="presParOf" srcId="{7287B069-1E75-4076-868B-E87D535E3D6F}" destId="{B035A515-E329-4F82-956C-F1CDDB0EDD2A}" srcOrd="3" destOrd="0" presId="urn:microsoft.com/office/officeart/2018/2/layout/IconVerticalSolidList"/>
    <dgm:cxn modelId="{57C878ED-75FE-46C9-A057-A741FD2E7467}" type="presParOf" srcId="{3060DE1D-AFA1-47BA-9787-EA08E9F64E2B}" destId="{5FB7EA06-7BB0-4909-A5A4-E8439343F4E4}" srcOrd="3" destOrd="0" presId="urn:microsoft.com/office/officeart/2018/2/layout/IconVerticalSolidList"/>
    <dgm:cxn modelId="{89F03A1A-7153-45EC-A19E-B348704756B8}" type="presParOf" srcId="{3060DE1D-AFA1-47BA-9787-EA08E9F64E2B}" destId="{E8E9DA54-3EC8-44A7-9B4D-1B59E3EF85AA}" srcOrd="4" destOrd="0" presId="urn:microsoft.com/office/officeart/2018/2/layout/IconVerticalSolidList"/>
    <dgm:cxn modelId="{4E3883C5-E8F8-4FC0-AD74-C007A8C43D0D}" type="presParOf" srcId="{E8E9DA54-3EC8-44A7-9B4D-1B59E3EF85AA}" destId="{DFF4A315-38CA-4E21-A817-4AB2E6D8CC6B}" srcOrd="0" destOrd="0" presId="urn:microsoft.com/office/officeart/2018/2/layout/IconVerticalSolidList"/>
    <dgm:cxn modelId="{0A4565BD-2654-457E-A76B-6767285BBE2F}" type="presParOf" srcId="{E8E9DA54-3EC8-44A7-9B4D-1B59E3EF85AA}" destId="{F9759223-0B6D-4463-9ADE-C246E8A17038}" srcOrd="1" destOrd="0" presId="urn:microsoft.com/office/officeart/2018/2/layout/IconVerticalSolidList"/>
    <dgm:cxn modelId="{A1B0FA18-8861-410B-9D9A-DC8946F49DF0}" type="presParOf" srcId="{E8E9DA54-3EC8-44A7-9B4D-1B59E3EF85AA}" destId="{0DEF1537-D6A8-4FD0-97E2-91B301B39D04}" srcOrd="2" destOrd="0" presId="urn:microsoft.com/office/officeart/2018/2/layout/IconVerticalSolidList"/>
    <dgm:cxn modelId="{D193D29F-F9AB-47AA-8A3E-6F658DB80AC2}" type="presParOf" srcId="{E8E9DA54-3EC8-44A7-9B4D-1B59E3EF85AA}" destId="{1598BD1D-7A98-498D-A659-E689BB40BC22}" srcOrd="3" destOrd="0" presId="urn:microsoft.com/office/officeart/2018/2/layout/IconVerticalSolidList"/>
    <dgm:cxn modelId="{44EA8E9D-4DF0-4A45-8E9D-5C03A4AC3900}" type="presParOf" srcId="{3060DE1D-AFA1-47BA-9787-EA08E9F64E2B}" destId="{703BBB8C-BCB7-4374-A31D-573D701D2AD2}" srcOrd="5" destOrd="0" presId="urn:microsoft.com/office/officeart/2018/2/layout/IconVerticalSolidList"/>
    <dgm:cxn modelId="{EEECC99E-84A7-44D9-8BE7-5A235E125587}" type="presParOf" srcId="{3060DE1D-AFA1-47BA-9787-EA08E9F64E2B}" destId="{E9E84E6A-E9FD-44C3-ADBF-00CB3C754CFE}" srcOrd="6" destOrd="0" presId="urn:microsoft.com/office/officeart/2018/2/layout/IconVerticalSolidList"/>
    <dgm:cxn modelId="{F4756E7F-8FBE-475F-BF95-45E6906498AC}" type="presParOf" srcId="{E9E84E6A-E9FD-44C3-ADBF-00CB3C754CFE}" destId="{8BD042B7-EDCC-4150-9D8D-A22CAED01DDB}" srcOrd="0" destOrd="0" presId="urn:microsoft.com/office/officeart/2018/2/layout/IconVerticalSolidList"/>
    <dgm:cxn modelId="{C7F201CB-2AAF-4092-888A-47EE1FAA8DDC}" type="presParOf" srcId="{E9E84E6A-E9FD-44C3-ADBF-00CB3C754CFE}" destId="{1AD79020-62BF-4178-8660-FB334A5BD7BD}" srcOrd="1" destOrd="0" presId="urn:microsoft.com/office/officeart/2018/2/layout/IconVerticalSolidList"/>
    <dgm:cxn modelId="{4198B130-A5B1-4432-847A-A7D5B3A2A527}" type="presParOf" srcId="{E9E84E6A-E9FD-44C3-ADBF-00CB3C754CFE}" destId="{24373856-8EB4-430D-9DCA-2C9826D229D8}" srcOrd="2" destOrd="0" presId="urn:microsoft.com/office/officeart/2018/2/layout/IconVerticalSolidList"/>
    <dgm:cxn modelId="{AD6F6A8D-DFC9-4FB8-A38C-2E367A6D9C5C}" type="presParOf" srcId="{E9E84E6A-E9FD-44C3-ADBF-00CB3C754CFE}" destId="{D4DF0B63-7BD7-4296-A9C0-8BF6790DC8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3F98111-D85F-4F13-AB81-A79A541FB0E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29CBB69-1BC2-4B8D-AC0F-DA830E3889A2}">
      <dgm:prSet/>
      <dgm:spPr/>
      <dgm:t>
        <a:bodyPr/>
        <a:lstStyle/>
        <a:p>
          <a:pPr>
            <a:defRPr b="1"/>
          </a:pPr>
          <a:r>
            <a:rPr lang="en-US"/>
            <a:t>Utilises Deep Neural networks</a:t>
          </a:r>
        </a:p>
      </dgm:t>
    </dgm:pt>
    <dgm:pt modelId="{525BA949-0D42-4066-8265-56D58E53AB87}" type="parTrans" cxnId="{7209498B-CBF4-4795-959A-D26DC82E0D40}">
      <dgm:prSet/>
      <dgm:spPr/>
      <dgm:t>
        <a:bodyPr/>
        <a:lstStyle/>
        <a:p>
          <a:endParaRPr lang="en-US"/>
        </a:p>
      </dgm:t>
    </dgm:pt>
    <dgm:pt modelId="{D27D0661-1196-43F4-9BFD-5184E08ECE6F}" type="sibTrans" cxnId="{7209498B-CBF4-4795-959A-D26DC82E0D40}">
      <dgm:prSet/>
      <dgm:spPr/>
      <dgm:t>
        <a:bodyPr/>
        <a:lstStyle/>
        <a:p>
          <a:endParaRPr lang="en-US"/>
        </a:p>
      </dgm:t>
    </dgm:pt>
    <dgm:pt modelId="{2DA8B055-000F-4057-A8B3-807971923822}">
      <dgm:prSet/>
      <dgm:spPr/>
      <dgm:t>
        <a:bodyPr/>
        <a:lstStyle/>
        <a:p>
          <a:pPr>
            <a:defRPr b="1"/>
          </a:pPr>
          <a:r>
            <a:rPr lang="en-US"/>
            <a:t>Trained using Supervised Learning on expert preferences</a:t>
          </a:r>
        </a:p>
      </dgm:t>
    </dgm:pt>
    <dgm:pt modelId="{9A15D6C3-5B31-4AD4-83AC-832CCB2CF1B2}" type="parTrans" cxnId="{A8E48436-9CBE-4FC4-8CB1-880D4B39F0BF}">
      <dgm:prSet/>
      <dgm:spPr/>
      <dgm:t>
        <a:bodyPr/>
        <a:lstStyle/>
        <a:p>
          <a:endParaRPr lang="en-US"/>
        </a:p>
      </dgm:t>
    </dgm:pt>
    <dgm:pt modelId="{A30BE655-9BBB-432F-B9F1-4B4DE4A72709}" type="sibTrans" cxnId="{A8E48436-9CBE-4FC4-8CB1-880D4B39F0BF}">
      <dgm:prSet/>
      <dgm:spPr/>
      <dgm:t>
        <a:bodyPr/>
        <a:lstStyle/>
        <a:p>
          <a:endParaRPr lang="en-US"/>
        </a:p>
      </dgm:t>
    </dgm:pt>
    <dgm:pt modelId="{5064F538-1ADC-4B65-9DE4-1940AE5FCB40}">
      <dgm:prSet/>
      <dgm:spPr/>
      <dgm:t>
        <a:bodyPr/>
        <a:lstStyle/>
        <a:p>
          <a:r>
            <a:rPr lang="en-US"/>
            <a:t>GNUBG</a:t>
          </a:r>
        </a:p>
      </dgm:t>
    </dgm:pt>
    <dgm:pt modelId="{507CA710-08D7-4260-A4CE-E48150EC09C3}" type="parTrans" cxnId="{B24FF97C-4F58-4FBE-8813-94BD86F0FA48}">
      <dgm:prSet/>
      <dgm:spPr/>
      <dgm:t>
        <a:bodyPr/>
        <a:lstStyle/>
        <a:p>
          <a:endParaRPr lang="en-US"/>
        </a:p>
      </dgm:t>
    </dgm:pt>
    <dgm:pt modelId="{71062CF1-5D4D-452A-BC10-A926ECC1C199}" type="sibTrans" cxnId="{B24FF97C-4F58-4FBE-8813-94BD86F0FA48}">
      <dgm:prSet/>
      <dgm:spPr/>
      <dgm:t>
        <a:bodyPr/>
        <a:lstStyle/>
        <a:p>
          <a:endParaRPr lang="en-US"/>
        </a:p>
      </dgm:t>
    </dgm:pt>
    <dgm:pt modelId="{516E52F0-9BDB-49B1-9E42-C91C2640BF00}">
      <dgm:prSet/>
      <dgm:spPr/>
      <dgm:t>
        <a:bodyPr/>
        <a:lstStyle/>
        <a:p>
          <a:pPr>
            <a:defRPr b="1"/>
          </a:pPr>
          <a:r>
            <a:rPr lang="en-US"/>
            <a:t>Was initially trained to output an estimated value for the state on Mean Squared Error loss</a:t>
          </a:r>
        </a:p>
      </dgm:t>
    </dgm:pt>
    <dgm:pt modelId="{93C5E5E7-164E-44ED-85A6-0C16D36338E0}" type="parTrans" cxnId="{1B48CDF4-E9AB-4D27-BC60-7607C2588983}">
      <dgm:prSet/>
      <dgm:spPr/>
      <dgm:t>
        <a:bodyPr/>
        <a:lstStyle/>
        <a:p>
          <a:endParaRPr lang="en-US"/>
        </a:p>
      </dgm:t>
    </dgm:pt>
    <dgm:pt modelId="{DE5239D0-2D41-4451-AA6D-F661D8400F81}" type="sibTrans" cxnId="{1B48CDF4-E9AB-4D27-BC60-7607C2588983}">
      <dgm:prSet/>
      <dgm:spPr/>
      <dgm:t>
        <a:bodyPr/>
        <a:lstStyle/>
        <a:p>
          <a:endParaRPr lang="en-US"/>
        </a:p>
      </dgm:t>
    </dgm:pt>
    <dgm:pt modelId="{A5A9BF3A-E01C-46BD-ACD9-67076D556C30}">
      <dgm:prSet/>
      <dgm:spPr/>
      <dgm:t>
        <a:bodyPr/>
        <a:lstStyle/>
        <a:p>
          <a:r>
            <a:rPr lang="en-US"/>
            <a:t>Small inaccuracies led the model to perform poorly in practice even with low MSE loss</a:t>
          </a:r>
        </a:p>
      </dgm:t>
    </dgm:pt>
    <dgm:pt modelId="{1BCA6AFD-61EE-42C5-BA71-2162331810C8}" type="parTrans" cxnId="{0180A332-5A5C-4538-A95A-3E7B773117A6}">
      <dgm:prSet/>
      <dgm:spPr/>
      <dgm:t>
        <a:bodyPr/>
        <a:lstStyle/>
        <a:p>
          <a:endParaRPr lang="en-US"/>
        </a:p>
      </dgm:t>
    </dgm:pt>
    <dgm:pt modelId="{0A4EC8F2-FDE8-431E-AFC1-F84B3FF5025A}" type="sibTrans" cxnId="{0180A332-5A5C-4538-A95A-3E7B773117A6}">
      <dgm:prSet/>
      <dgm:spPr/>
      <dgm:t>
        <a:bodyPr/>
        <a:lstStyle/>
        <a:p>
          <a:endParaRPr lang="en-US"/>
        </a:p>
      </dgm:t>
    </dgm:pt>
    <dgm:pt modelId="{87F3881C-D479-43AB-93A9-012B6C491FFB}">
      <dgm:prSet/>
      <dgm:spPr/>
      <dgm:t>
        <a:bodyPr/>
        <a:lstStyle/>
        <a:p>
          <a:pPr>
            <a:defRPr b="1"/>
          </a:pPr>
          <a:r>
            <a:rPr lang="en-US"/>
            <a:t>Later trained to output a preference between two board states and was trained on Binary Cross Entropy loss</a:t>
          </a:r>
        </a:p>
      </dgm:t>
    </dgm:pt>
    <dgm:pt modelId="{48993F67-78B9-478A-BB27-F0720883CF53}" type="parTrans" cxnId="{1B82E826-EF30-445D-9AC7-BEA1F1140C67}">
      <dgm:prSet/>
      <dgm:spPr/>
      <dgm:t>
        <a:bodyPr/>
        <a:lstStyle/>
        <a:p>
          <a:endParaRPr lang="en-US"/>
        </a:p>
      </dgm:t>
    </dgm:pt>
    <dgm:pt modelId="{2CB6FFF0-2C9F-4147-844E-F57BD4DD9D9B}" type="sibTrans" cxnId="{1B82E826-EF30-445D-9AC7-BEA1F1140C67}">
      <dgm:prSet/>
      <dgm:spPr/>
      <dgm:t>
        <a:bodyPr/>
        <a:lstStyle/>
        <a:p>
          <a:endParaRPr lang="en-US"/>
        </a:p>
      </dgm:t>
    </dgm:pt>
    <dgm:pt modelId="{148CFC76-EA52-4275-93C5-79FDB37F1C8C}">
      <dgm:prSet/>
      <dgm:spPr/>
      <dgm:t>
        <a:bodyPr/>
        <a:lstStyle/>
        <a:p>
          <a:r>
            <a:rPr lang="en-US"/>
            <a:t>Huge increase in performance</a:t>
          </a:r>
        </a:p>
      </dgm:t>
    </dgm:pt>
    <dgm:pt modelId="{50975B3D-8180-48C9-B388-BE9D8853B5A2}" type="parTrans" cxnId="{64BEE1D9-9B7D-49DF-A3BA-A34656D1BB29}">
      <dgm:prSet/>
      <dgm:spPr/>
      <dgm:t>
        <a:bodyPr/>
        <a:lstStyle/>
        <a:p>
          <a:endParaRPr lang="en-US"/>
        </a:p>
      </dgm:t>
    </dgm:pt>
    <dgm:pt modelId="{89A0236E-8F92-41D2-8093-957DC694A46D}" type="sibTrans" cxnId="{64BEE1D9-9B7D-49DF-A3BA-A34656D1BB29}">
      <dgm:prSet/>
      <dgm:spPr/>
      <dgm:t>
        <a:bodyPr/>
        <a:lstStyle/>
        <a:p>
          <a:endParaRPr lang="en-US"/>
        </a:p>
      </dgm:t>
    </dgm:pt>
    <dgm:pt modelId="{8E9B86C3-F169-42BB-8A86-50025F6A715A}" type="pres">
      <dgm:prSet presAssocID="{03F98111-D85F-4F13-AB81-A79A541FB0E1}" presName="root" presStyleCnt="0">
        <dgm:presLayoutVars>
          <dgm:dir/>
          <dgm:resizeHandles val="exact"/>
        </dgm:presLayoutVars>
      </dgm:prSet>
      <dgm:spPr/>
    </dgm:pt>
    <dgm:pt modelId="{AE3D4A2D-AD5D-41A4-8DD0-4321D0F9D0AA}" type="pres">
      <dgm:prSet presAssocID="{029CBB69-1BC2-4B8D-AC0F-DA830E3889A2}" presName="compNode" presStyleCnt="0"/>
      <dgm:spPr/>
    </dgm:pt>
    <dgm:pt modelId="{173D789E-3C00-443B-B800-C8A8795B2CDE}" type="pres">
      <dgm:prSet presAssocID="{029CBB69-1BC2-4B8D-AC0F-DA830E3889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E4D42930-C775-4E5C-BABF-33C5AEB49695}" type="pres">
      <dgm:prSet presAssocID="{029CBB69-1BC2-4B8D-AC0F-DA830E3889A2}" presName="iconSpace" presStyleCnt="0"/>
      <dgm:spPr/>
    </dgm:pt>
    <dgm:pt modelId="{E9EF83F6-931F-4376-8979-37B53CB20A9F}" type="pres">
      <dgm:prSet presAssocID="{029CBB69-1BC2-4B8D-AC0F-DA830E3889A2}" presName="parTx" presStyleLbl="revTx" presStyleIdx="0" presStyleCnt="8">
        <dgm:presLayoutVars>
          <dgm:chMax val="0"/>
          <dgm:chPref val="0"/>
        </dgm:presLayoutVars>
      </dgm:prSet>
      <dgm:spPr/>
    </dgm:pt>
    <dgm:pt modelId="{25AAB819-2C68-4ABB-905E-E5CE4125F09C}" type="pres">
      <dgm:prSet presAssocID="{029CBB69-1BC2-4B8D-AC0F-DA830E3889A2}" presName="txSpace" presStyleCnt="0"/>
      <dgm:spPr/>
    </dgm:pt>
    <dgm:pt modelId="{AA791B43-204F-48DB-875C-FD646906C73D}" type="pres">
      <dgm:prSet presAssocID="{029CBB69-1BC2-4B8D-AC0F-DA830E3889A2}" presName="desTx" presStyleLbl="revTx" presStyleIdx="1" presStyleCnt="8">
        <dgm:presLayoutVars/>
      </dgm:prSet>
      <dgm:spPr/>
    </dgm:pt>
    <dgm:pt modelId="{CC10B768-C648-465F-81EB-F750CF9BF202}" type="pres">
      <dgm:prSet presAssocID="{D27D0661-1196-43F4-9BFD-5184E08ECE6F}" presName="sibTrans" presStyleCnt="0"/>
      <dgm:spPr/>
    </dgm:pt>
    <dgm:pt modelId="{AD1C3EDA-40AF-495A-8664-67F989591AF4}" type="pres">
      <dgm:prSet presAssocID="{2DA8B055-000F-4057-A8B3-807971923822}" presName="compNode" presStyleCnt="0"/>
      <dgm:spPr/>
    </dgm:pt>
    <dgm:pt modelId="{55B441B3-B755-48E5-B44B-0F9861FEB736}" type="pres">
      <dgm:prSet presAssocID="{2DA8B055-000F-4057-A8B3-8079719238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336F0F9-812F-4918-9BCB-75F5E04B8C61}" type="pres">
      <dgm:prSet presAssocID="{2DA8B055-000F-4057-A8B3-807971923822}" presName="iconSpace" presStyleCnt="0"/>
      <dgm:spPr/>
    </dgm:pt>
    <dgm:pt modelId="{4B508135-4E49-41C8-A6AA-B53F9E12E9F1}" type="pres">
      <dgm:prSet presAssocID="{2DA8B055-000F-4057-A8B3-807971923822}" presName="parTx" presStyleLbl="revTx" presStyleIdx="2" presStyleCnt="8">
        <dgm:presLayoutVars>
          <dgm:chMax val="0"/>
          <dgm:chPref val="0"/>
        </dgm:presLayoutVars>
      </dgm:prSet>
      <dgm:spPr/>
    </dgm:pt>
    <dgm:pt modelId="{6D46EF55-6AF8-4B2C-A7C5-60EC8C20606A}" type="pres">
      <dgm:prSet presAssocID="{2DA8B055-000F-4057-A8B3-807971923822}" presName="txSpace" presStyleCnt="0"/>
      <dgm:spPr/>
    </dgm:pt>
    <dgm:pt modelId="{C70DCD22-E716-4E93-883B-59A45EC5A9C5}" type="pres">
      <dgm:prSet presAssocID="{2DA8B055-000F-4057-A8B3-807971923822}" presName="desTx" presStyleLbl="revTx" presStyleIdx="3" presStyleCnt="8">
        <dgm:presLayoutVars/>
      </dgm:prSet>
      <dgm:spPr/>
    </dgm:pt>
    <dgm:pt modelId="{41256AA7-9135-42BA-A349-0070B1826982}" type="pres">
      <dgm:prSet presAssocID="{A30BE655-9BBB-432F-B9F1-4B4DE4A72709}" presName="sibTrans" presStyleCnt="0"/>
      <dgm:spPr/>
    </dgm:pt>
    <dgm:pt modelId="{40CF1A1C-5D4A-494C-92C6-343C649A1DF8}" type="pres">
      <dgm:prSet presAssocID="{516E52F0-9BDB-49B1-9E42-C91C2640BF00}" presName="compNode" presStyleCnt="0"/>
      <dgm:spPr/>
    </dgm:pt>
    <dgm:pt modelId="{5FAF74F3-6238-48E7-A74C-0DEF42116EC0}" type="pres">
      <dgm:prSet presAssocID="{516E52F0-9BDB-49B1-9E42-C91C2640BF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837BE255-984D-44E2-8189-A2DFB7CD22A3}" type="pres">
      <dgm:prSet presAssocID="{516E52F0-9BDB-49B1-9E42-C91C2640BF00}" presName="iconSpace" presStyleCnt="0"/>
      <dgm:spPr/>
    </dgm:pt>
    <dgm:pt modelId="{0E183947-A5EF-4BD2-8659-5B683D9DA1B5}" type="pres">
      <dgm:prSet presAssocID="{516E52F0-9BDB-49B1-9E42-C91C2640BF00}" presName="parTx" presStyleLbl="revTx" presStyleIdx="4" presStyleCnt="8">
        <dgm:presLayoutVars>
          <dgm:chMax val="0"/>
          <dgm:chPref val="0"/>
        </dgm:presLayoutVars>
      </dgm:prSet>
      <dgm:spPr/>
    </dgm:pt>
    <dgm:pt modelId="{D40C366B-9FD6-4668-8F1D-7EB03A9315C4}" type="pres">
      <dgm:prSet presAssocID="{516E52F0-9BDB-49B1-9E42-C91C2640BF00}" presName="txSpace" presStyleCnt="0"/>
      <dgm:spPr/>
    </dgm:pt>
    <dgm:pt modelId="{CF75EEA8-A316-4FB4-915A-A0303D8ACCCD}" type="pres">
      <dgm:prSet presAssocID="{516E52F0-9BDB-49B1-9E42-C91C2640BF00}" presName="desTx" presStyleLbl="revTx" presStyleIdx="5" presStyleCnt="8">
        <dgm:presLayoutVars/>
      </dgm:prSet>
      <dgm:spPr/>
    </dgm:pt>
    <dgm:pt modelId="{E1039C35-229B-44FF-B4D3-9687A56D7901}" type="pres">
      <dgm:prSet presAssocID="{DE5239D0-2D41-4451-AA6D-F661D8400F81}" presName="sibTrans" presStyleCnt="0"/>
      <dgm:spPr/>
    </dgm:pt>
    <dgm:pt modelId="{83AA3C0B-3319-47C0-AA1F-C3776573CEEE}" type="pres">
      <dgm:prSet presAssocID="{87F3881C-D479-43AB-93A9-012B6C491FFB}" presName="compNode" presStyleCnt="0"/>
      <dgm:spPr/>
    </dgm:pt>
    <dgm:pt modelId="{0B3FA4FB-E44A-4DA4-8D85-EF80FB997831}" type="pres">
      <dgm:prSet presAssocID="{87F3881C-D479-43AB-93A9-012B6C491F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7D2D6C9-58B1-4FE2-84D4-811775B1F124}" type="pres">
      <dgm:prSet presAssocID="{87F3881C-D479-43AB-93A9-012B6C491FFB}" presName="iconSpace" presStyleCnt="0"/>
      <dgm:spPr/>
    </dgm:pt>
    <dgm:pt modelId="{727939E7-DB7E-4813-9905-4D9E60B4F43A}" type="pres">
      <dgm:prSet presAssocID="{87F3881C-D479-43AB-93A9-012B6C491FFB}" presName="parTx" presStyleLbl="revTx" presStyleIdx="6" presStyleCnt="8">
        <dgm:presLayoutVars>
          <dgm:chMax val="0"/>
          <dgm:chPref val="0"/>
        </dgm:presLayoutVars>
      </dgm:prSet>
      <dgm:spPr/>
    </dgm:pt>
    <dgm:pt modelId="{D1C9B398-69FF-4137-9F86-666462F42AC0}" type="pres">
      <dgm:prSet presAssocID="{87F3881C-D479-43AB-93A9-012B6C491FFB}" presName="txSpace" presStyleCnt="0"/>
      <dgm:spPr/>
    </dgm:pt>
    <dgm:pt modelId="{A3FC77D7-82B5-4BF8-9184-EF7A1F55DACA}" type="pres">
      <dgm:prSet presAssocID="{87F3881C-D479-43AB-93A9-012B6C491FFB}" presName="desTx" presStyleLbl="revTx" presStyleIdx="7" presStyleCnt="8">
        <dgm:presLayoutVars/>
      </dgm:prSet>
      <dgm:spPr/>
    </dgm:pt>
  </dgm:ptLst>
  <dgm:cxnLst>
    <dgm:cxn modelId="{1B82E826-EF30-445D-9AC7-BEA1F1140C67}" srcId="{03F98111-D85F-4F13-AB81-A79A541FB0E1}" destId="{87F3881C-D479-43AB-93A9-012B6C491FFB}" srcOrd="3" destOrd="0" parTransId="{48993F67-78B9-478A-BB27-F0720883CF53}" sibTransId="{2CB6FFF0-2C9F-4147-844E-F57BD4DD9D9B}"/>
    <dgm:cxn modelId="{F63E5B2F-1B6A-4067-AFC7-51A08DA2FFA4}" type="presOf" srcId="{029CBB69-1BC2-4B8D-AC0F-DA830E3889A2}" destId="{E9EF83F6-931F-4376-8979-37B53CB20A9F}" srcOrd="0" destOrd="0" presId="urn:microsoft.com/office/officeart/2018/5/layout/CenteredIconLabelDescriptionList"/>
    <dgm:cxn modelId="{0180A332-5A5C-4538-A95A-3E7B773117A6}" srcId="{516E52F0-9BDB-49B1-9E42-C91C2640BF00}" destId="{A5A9BF3A-E01C-46BD-ACD9-67076D556C30}" srcOrd="0" destOrd="0" parTransId="{1BCA6AFD-61EE-42C5-BA71-2162331810C8}" sibTransId="{0A4EC8F2-FDE8-431E-AFC1-F84B3FF5025A}"/>
    <dgm:cxn modelId="{A8E48436-9CBE-4FC4-8CB1-880D4B39F0BF}" srcId="{03F98111-D85F-4F13-AB81-A79A541FB0E1}" destId="{2DA8B055-000F-4057-A8B3-807971923822}" srcOrd="1" destOrd="0" parTransId="{9A15D6C3-5B31-4AD4-83AC-832CCB2CF1B2}" sibTransId="{A30BE655-9BBB-432F-B9F1-4B4DE4A72709}"/>
    <dgm:cxn modelId="{D7A92344-8024-41A6-9214-E69B3A459900}" type="presOf" srcId="{516E52F0-9BDB-49B1-9E42-C91C2640BF00}" destId="{0E183947-A5EF-4BD2-8659-5B683D9DA1B5}" srcOrd="0" destOrd="0" presId="urn:microsoft.com/office/officeart/2018/5/layout/CenteredIconLabelDescriptionList"/>
    <dgm:cxn modelId="{C6E27469-7946-426B-A881-23D9E0CF4198}" type="presOf" srcId="{5064F538-1ADC-4B65-9DE4-1940AE5FCB40}" destId="{C70DCD22-E716-4E93-883B-59A45EC5A9C5}" srcOrd="0" destOrd="0" presId="urn:microsoft.com/office/officeart/2018/5/layout/CenteredIconLabelDescriptionList"/>
    <dgm:cxn modelId="{B24FF97C-4F58-4FBE-8813-94BD86F0FA48}" srcId="{2DA8B055-000F-4057-A8B3-807971923822}" destId="{5064F538-1ADC-4B65-9DE4-1940AE5FCB40}" srcOrd="0" destOrd="0" parTransId="{507CA710-08D7-4260-A4CE-E48150EC09C3}" sibTransId="{71062CF1-5D4D-452A-BC10-A926ECC1C199}"/>
    <dgm:cxn modelId="{7209498B-CBF4-4795-959A-D26DC82E0D40}" srcId="{03F98111-D85F-4F13-AB81-A79A541FB0E1}" destId="{029CBB69-1BC2-4B8D-AC0F-DA830E3889A2}" srcOrd="0" destOrd="0" parTransId="{525BA949-0D42-4066-8265-56D58E53AB87}" sibTransId="{D27D0661-1196-43F4-9BFD-5184E08ECE6F}"/>
    <dgm:cxn modelId="{43C4969E-B201-46B3-84E6-7C457203FF34}" type="presOf" srcId="{A5A9BF3A-E01C-46BD-ACD9-67076D556C30}" destId="{CF75EEA8-A316-4FB4-915A-A0303D8ACCCD}" srcOrd="0" destOrd="0" presId="urn:microsoft.com/office/officeart/2018/5/layout/CenteredIconLabelDescriptionList"/>
    <dgm:cxn modelId="{01E722B4-A2A5-43CD-AEE6-47125E625F52}" type="presOf" srcId="{87F3881C-D479-43AB-93A9-012B6C491FFB}" destId="{727939E7-DB7E-4813-9905-4D9E60B4F43A}" srcOrd="0" destOrd="0" presId="urn:microsoft.com/office/officeart/2018/5/layout/CenteredIconLabelDescriptionList"/>
    <dgm:cxn modelId="{8AD2C8BA-44C9-424C-AF88-9D8E4633E8BD}" type="presOf" srcId="{148CFC76-EA52-4275-93C5-79FDB37F1C8C}" destId="{A3FC77D7-82B5-4BF8-9184-EF7A1F55DACA}" srcOrd="0" destOrd="0" presId="urn:microsoft.com/office/officeart/2018/5/layout/CenteredIconLabelDescriptionList"/>
    <dgm:cxn modelId="{20FCE6CC-8792-48DE-AD31-D7D1FC12BA5F}" type="presOf" srcId="{2DA8B055-000F-4057-A8B3-807971923822}" destId="{4B508135-4E49-41C8-A6AA-B53F9E12E9F1}" srcOrd="0" destOrd="0" presId="urn:microsoft.com/office/officeart/2018/5/layout/CenteredIconLabelDescriptionList"/>
    <dgm:cxn modelId="{64BEE1D9-9B7D-49DF-A3BA-A34656D1BB29}" srcId="{87F3881C-D479-43AB-93A9-012B6C491FFB}" destId="{148CFC76-EA52-4275-93C5-79FDB37F1C8C}" srcOrd="0" destOrd="0" parTransId="{50975B3D-8180-48C9-B388-BE9D8853B5A2}" sibTransId="{89A0236E-8F92-41D2-8093-957DC694A46D}"/>
    <dgm:cxn modelId="{1B48CDF4-E9AB-4D27-BC60-7607C2588983}" srcId="{03F98111-D85F-4F13-AB81-A79A541FB0E1}" destId="{516E52F0-9BDB-49B1-9E42-C91C2640BF00}" srcOrd="2" destOrd="0" parTransId="{93C5E5E7-164E-44ED-85A6-0C16D36338E0}" sibTransId="{DE5239D0-2D41-4451-AA6D-F661D8400F81}"/>
    <dgm:cxn modelId="{1645D7FC-305B-4E75-BAA3-8905B2538610}" type="presOf" srcId="{03F98111-D85F-4F13-AB81-A79A541FB0E1}" destId="{8E9B86C3-F169-42BB-8A86-50025F6A715A}" srcOrd="0" destOrd="0" presId="urn:microsoft.com/office/officeart/2018/5/layout/CenteredIconLabelDescriptionList"/>
    <dgm:cxn modelId="{68F38B27-313B-4A1D-996B-0B4B4946EB97}" type="presParOf" srcId="{8E9B86C3-F169-42BB-8A86-50025F6A715A}" destId="{AE3D4A2D-AD5D-41A4-8DD0-4321D0F9D0AA}" srcOrd="0" destOrd="0" presId="urn:microsoft.com/office/officeart/2018/5/layout/CenteredIconLabelDescriptionList"/>
    <dgm:cxn modelId="{3235C08F-A22C-40ED-8BF8-3821966AE9DC}" type="presParOf" srcId="{AE3D4A2D-AD5D-41A4-8DD0-4321D0F9D0AA}" destId="{173D789E-3C00-443B-B800-C8A8795B2CDE}" srcOrd="0" destOrd="0" presId="urn:microsoft.com/office/officeart/2018/5/layout/CenteredIconLabelDescriptionList"/>
    <dgm:cxn modelId="{1E90F65A-B510-4F40-8395-7D8D50683E00}" type="presParOf" srcId="{AE3D4A2D-AD5D-41A4-8DD0-4321D0F9D0AA}" destId="{E4D42930-C775-4E5C-BABF-33C5AEB49695}" srcOrd="1" destOrd="0" presId="urn:microsoft.com/office/officeart/2018/5/layout/CenteredIconLabelDescriptionList"/>
    <dgm:cxn modelId="{277BB9F0-D5C4-4F46-827F-55560C478EA6}" type="presParOf" srcId="{AE3D4A2D-AD5D-41A4-8DD0-4321D0F9D0AA}" destId="{E9EF83F6-931F-4376-8979-37B53CB20A9F}" srcOrd="2" destOrd="0" presId="urn:microsoft.com/office/officeart/2018/5/layout/CenteredIconLabelDescriptionList"/>
    <dgm:cxn modelId="{11F94064-1307-4559-930E-5A9BFAC7A224}" type="presParOf" srcId="{AE3D4A2D-AD5D-41A4-8DD0-4321D0F9D0AA}" destId="{25AAB819-2C68-4ABB-905E-E5CE4125F09C}" srcOrd="3" destOrd="0" presId="urn:microsoft.com/office/officeart/2018/5/layout/CenteredIconLabelDescriptionList"/>
    <dgm:cxn modelId="{9DEED7D3-5C3C-4DFF-AB01-05F74E7CD565}" type="presParOf" srcId="{AE3D4A2D-AD5D-41A4-8DD0-4321D0F9D0AA}" destId="{AA791B43-204F-48DB-875C-FD646906C73D}" srcOrd="4" destOrd="0" presId="urn:microsoft.com/office/officeart/2018/5/layout/CenteredIconLabelDescriptionList"/>
    <dgm:cxn modelId="{3DC56028-760B-44B5-A873-43B0FDFA34D4}" type="presParOf" srcId="{8E9B86C3-F169-42BB-8A86-50025F6A715A}" destId="{CC10B768-C648-465F-81EB-F750CF9BF202}" srcOrd="1" destOrd="0" presId="urn:microsoft.com/office/officeart/2018/5/layout/CenteredIconLabelDescriptionList"/>
    <dgm:cxn modelId="{39EC0BC1-CB85-4C3E-ADEC-49ACC525B384}" type="presParOf" srcId="{8E9B86C3-F169-42BB-8A86-50025F6A715A}" destId="{AD1C3EDA-40AF-495A-8664-67F989591AF4}" srcOrd="2" destOrd="0" presId="urn:microsoft.com/office/officeart/2018/5/layout/CenteredIconLabelDescriptionList"/>
    <dgm:cxn modelId="{C747BA19-47F5-4F68-90CA-25A613314111}" type="presParOf" srcId="{AD1C3EDA-40AF-495A-8664-67F989591AF4}" destId="{55B441B3-B755-48E5-B44B-0F9861FEB736}" srcOrd="0" destOrd="0" presId="urn:microsoft.com/office/officeart/2018/5/layout/CenteredIconLabelDescriptionList"/>
    <dgm:cxn modelId="{843512D9-3A01-49F7-B79C-B7AB6E7691F5}" type="presParOf" srcId="{AD1C3EDA-40AF-495A-8664-67F989591AF4}" destId="{6336F0F9-812F-4918-9BCB-75F5E04B8C61}" srcOrd="1" destOrd="0" presId="urn:microsoft.com/office/officeart/2018/5/layout/CenteredIconLabelDescriptionList"/>
    <dgm:cxn modelId="{FB1E0A62-28A8-41A2-8BC7-EF0A7110DEBB}" type="presParOf" srcId="{AD1C3EDA-40AF-495A-8664-67F989591AF4}" destId="{4B508135-4E49-41C8-A6AA-B53F9E12E9F1}" srcOrd="2" destOrd="0" presId="urn:microsoft.com/office/officeart/2018/5/layout/CenteredIconLabelDescriptionList"/>
    <dgm:cxn modelId="{3AB69B3E-EFA2-4641-BE04-3DF2082DFEA2}" type="presParOf" srcId="{AD1C3EDA-40AF-495A-8664-67F989591AF4}" destId="{6D46EF55-6AF8-4B2C-A7C5-60EC8C20606A}" srcOrd="3" destOrd="0" presId="urn:microsoft.com/office/officeart/2018/5/layout/CenteredIconLabelDescriptionList"/>
    <dgm:cxn modelId="{14D382DD-1F9E-45DD-906E-21EEDE9BB487}" type="presParOf" srcId="{AD1C3EDA-40AF-495A-8664-67F989591AF4}" destId="{C70DCD22-E716-4E93-883B-59A45EC5A9C5}" srcOrd="4" destOrd="0" presId="urn:microsoft.com/office/officeart/2018/5/layout/CenteredIconLabelDescriptionList"/>
    <dgm:cxn modelId="{4734C914-2269-4167-87BC-FDCAC959BEDD}" type="presParOf" srcId="{8E9B86C3-F169-42BB-8A86-50025F6A715A}" destId="{41256AA7-9135-42BA-A349-0070B1826982}" srcOrd="3" destOrd="0" presId="urn:microsoft.com/office/officeart/2018/5/layout/CenteredIconLabelDescriptionList"/>
    <dgm:cxn modelId="{34E053DD-899A-4B29-89C8-2373D5230252}" type="presParOf" srcId="{8E9B86C3-F169-42BB-8A86-50025F6A715A}" destId="{40CF1A1C-5D4A-494C-92C6-343C649A1DF8}" srcOrd="4" destOrd="0" presId="urn:microsoft.com/office/officeart/2018/5/layout/CenteredIconLabelDescriptionList"/>
    <dgm:cxn modelId="{6D5EA117-1E9A-4145-A7FA-15D6090E89D4}" type="presParOf" srcId="{40CF1A1C-5D4A-494C-92C6-343C649A1DF8}" destId="{5FAF74F3-6238-48E7-A74C-0DEF42116EC0}" srcOrd="0" destOrd="0" presId="urn:microsoft.com/office/officeart/2018/5/layout/CenteredIconLabelDescriptionList"/>
    <dgm:cxn modelId="{C204A239-0361-42FB-9026-440C57D72F10}" type="presParOf" srcId="{40CF1A1C-5D4A-494C-92C6-343C649A1DF8}" destId="{837BE255-984D-44E2-8189-A2DFB7CD22A3}" srcOrd="1" destOrd="0" presId="urn:microsoft.com/office/officeart/2018/5/layout/CenteredIconLabelDescriptionList"/>
    <dgm:cxn modelId="{6768835B-6A5D-448F-AF3C-D885B218F16A}" type="presParOf" srcId="{40CF1A1C-5D4A-494C-92C6-343C649A1DF8}" destId="{0E183947-A5EF-4BD2-8659-5B683D9DA1B5}" srcOrd="2" destOrd="0" presId="urn:microsoft.com/office/officeart/2018/5/layout/CenteredIconLabelDescriptionList"/>
    <dgm:cxn modelId="{40C50C4A-5B42-474E-9B79-22FA65B19908}" type="presParOf" srcId="{40CF1A1C-5D4A-494C-92C6-343C649A1DF8}" destId="{D40C366B-9FD6-4668-8F1D-7EB03A9315C4}" srcOrd="3" destOrd="0" presId="urn:microsoft.com/office/officeart/2018/5/layout/CenteredIconLabelDescriptionList"/>
    <dgm:cxn modelId="{6920B2B1-E5EE-4231-8D12-7DEE2B26076D}" type="presParOf" srcId="{40CF1A1C-5D4A-494C-92C6-343C649A1DF8}" destId="{CF75EEA8-A316-4FB4-915A-A0303D8ACCCD}" srcOrd="4" destOrd="0" presId="urn:microsoft.com/office/officeart/2018/5/layout/CenteredIconLabelDescriptionList"/>
    <dgm:cxn modelId="{6A4B6F6F-E580-4469-89D5-2E1EEAB22221}" type="presParOf" srcId="{8E9B86C3-F169-42BB-8A86-50025F6A715A}" destId="{E1039C35-229B-44FF-B4D3-9687A56D7901}" srcOrd="5" destOrd="0" presId="urn:microsoft.com/office/officeart/2018/5/layout/CenteredIconLabelDescriptionList"/>
    <dgm:cxn modelId="{47C4D84D-275E-40A4-84CE-71003BB6DAF3}" type="presParOf" srcId="{8E9B86C3-F169-42BB-8A86-50025F6A715A}" destId="{83AA3C0B-3319-47C0-AA1F-C3776573CEEE}" srcOrd="6" destOrd="0" presId="urn:microsoft.com/office/officeart/2018/5/layout/CenteredIconLabelDescriptionList"/>
    <dgm:cxn modelId="{6449F3BF-4ACF-4BDE-B983-7DEA1B59E66B}" type="presParOf" srcId="{83AA3C0B-3319-47C0-AA1F-C3776573CEEE}" destId="{0B3FA4FB-E44A-4DA4-8D85-EF80FB997831}" srcOrd="0" destOrd="0" presId="urn:microsoft.com/office/officeart/2018/5/layout/CenteredIconLabelDescriptionList"/>
    <dgm:cxn modelId="{9DEF8909-016E-4820-94E5-163EFB47876D}" type="presParOf" srcId="{83AA3C0B-3319-47C0-AA1F-C3776573CEEE}" destId="{D7D2D6C9-58B1-4FE2-84D4-811775B1F124}" srcOrd="1" destOrd="0" presId="urn:microsoft.com/office/officeart/2018/5/layout/CenteredIconLabelDescriptionList"/>
    <dgm:cxn modelId="{7405198C-49E7-40A2-825E-ED259893AE81}" type="presParOf" srcId="{83AA3C0B-3319-47C0-AA1F-C3776573CEEE}" destId="{727939E7-DB7E-4813-9905-4D9E60B4F43A}" srcOrd="2" destOrd="0" presId="urn:microsoft.com/office/officeart/2018/5/layout/CenteredIconLabelDescriptionList"/>
    <dgm:cxn modelId="{C61A7CE3-C42A-413F-AC99-3BA4DD1E4645}" type="presParOf" srcId="{83AA3C0B-3319-47C0-AA1F-C3776573CEEE}" destId="{D1C9B398-69FF-4137-9F86-666462F42AC0}" srcOrd="3" destOrd="0" presId="urn:microsoft.com/office/officeart/2018/5/layout/CenteredIconLabelDescriptionList"/>
    <dgm:cxn modelId="{51CEB13C-8E2C-491A-8376-38DEA11088E4}" type="presParOf" srcId="{83AA3C0B-3319-47C0-AA1F-C3776573CEEE}" destId="{A3FC77D7-82B5-4BF8-9184-EF7A1F55DAC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61890-5529-49E0-9124-E7795BAD8DD1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9CD18-5846-4CAB-B6FE-5149FB5A2C4C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All popular backgammon algorithms focus on winning individual games</a:t>
          </a:r>
          <a:endParaRPr lang="en-US" sz="1100" kern="1200"/>
        </a:p>
      </dsp:txBody>
      <dsp:txXfrm>
        <a:off x="417971" y="2644140"/>
        <a:ext cx="2889450" cy="720000"/>
      </dsp:txXfrm>
    </dsp:sp>
    <dsp:sp modelId="{EFD9DDF5-8A48-4B74-9E0F-63BF2FA053D0}">
      <dsp:nvSpPr>
        <dsp:cNvPr id="0" name=""/>
        <dsp:cNvSpPr/>
      </dsp:nvSpPr>
      <dsp:spPr>
        <a:xfrm>
          <a:off x="4472200" y="95324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EDA3E-78E4-49CA-AE4E-D44C047A3ADD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Backgammon is played in a first-to format, where the victor is the first player to reach the score limit</a:t>
          </a:r>
          <a:endParaRPr lang="en-US" sz="1100" kern="1200" dirty="0"/>
        </a:p>
      </dsp:txBody>
      <dsp:txXfrm>
        <a:off x="3813074" y="2644140"/>
        <a:ext cx="2889450" cy="720000"/>
      </dsp:txXfrm>
    </dsp:sp>
    <dsp:sp modelId="{CA9494CE-F93D-4F74-9065-975D06C27FCB}">
      <dsp:nvSpPr>
        <dsp:cNvPr id="0" name=""/>
        <dsp:cNvSpPr/>
      </dsp:nvSpPr>
      <dsp:spPr>
        <a:xfrm>
          <a:off x="8130761" y="1017379"/>
          <a:ext cx="1044284" cy="117952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49650-0F3C-430F-AAA2-9ECE0B8E601F}">
      <dsp:nvSpPr>
        <dsp:cNvPr id="0" name=""/>
        <dsp:cNvSpPr/>
      </dsp:nvSpPr>
      <dsp:spPr>
        <a:xfrm>
          <a:off x="7208178" y="2613958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You can strategize for a better point return by using the Doubling Cube, or aiming to win by gammon or backgammon, which yield additional points</a:t>
          </a:r>
          <a:endParaRPr lang="en-US" sz="1100" kern="1200"/>
        </a:p>
      </dsp:txBody>
      <dsp:txXfrm>
        <a:off x="7208178" y="2613958"/>
        <a:ext cx="288945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57977-35FE-7F4E-AC0D-250CE76FFFDD}">
      <dsp:nvSpPr>
        <dsp:cNvPr id="0" name=""/>
        <dsp:cNvSpPr/>
      </dsp:nvSpPr>
      <dsp:spPr>
        <a:xfrm>
          <a:off x="3201" y="318495"/>
          <a:ext cx="2539866" cy="355581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Version 1 Initially had 1 general-purpose model but had identifiable weaknesses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Couldn't tell difference between race and contact positions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Didn't understand value of bearing pieces off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/>
        </a:p>
      </dsp:txBody>
      <dsp:txXfrm>
        <a:off x="3201" y="1669704"/>
        <a:ext cx="2539866" cy="2133487"/>
      </dsp:txXfrm>
    </dsp:sp>
    <dsp:sp modelId="{E493781E-54E1-854B-A9E5-ACC7AA955CD1}">
      <dsp:nvSpPr>
        <dsp:cNvPr id="0" name=""/>
        <dsp:cNvSpPr/>
      </dsp:nvSpPr>
      <dsp:spPr>
        <a:xfrm>
          <a:off x="739762" y="674077"/>
          <a:ext cx="1066743" cy="10667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95983" y="830298"/>
        <a:ext cx="754301" cy="754301"/>
      </dsp:txXfrm>
    </dsp:sp>
    <dsp:sp modelId="{42416C2B-C41F-F94A-9058-6439658C3EFE}">
      <dsp:nvSpPr>
        <dsp:cNvPr id="0" name=""/>
        <dsp:cNvSpPr/>
      </dsp:nvSpPr>
      <dsp:spPr>
        <a:xfrm>
          <a:off x="3201" y="3874237"/>
          <a:ext cx="253986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FBC9C-8C76-744E-A0FB-D0B82BB8EAE3}">
      <dsp:nvSpPr>
        <dsp:cNvPr id="0" name=""/>
        <dsp:cNvSpPr/>
      </dsp:nvSpPr>
      <dsp:spPr>
        <a:xfrm>
          <a:off x="2797054" y="318495"/>
          <a:ext cx="2539866" cy="355581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Version 2 was trained for an additional 100 epochs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Decrease in performance as model overfitting to training set</a:t>
          </a:r>
        </a:p>
      </dsp:txBody>
      <dsp:txXfrm>
        <a:off x="2797054" y="1669704"/>
        <a:ext cx="2539866" cy="2133487"/>
      </dsp:txXfrm>
    </dsp:sp>
    <dsp:sp modelId="{D47E12B7-1931-244F-A82E-9FA280B3D13D}">
      <dsp:nvSpPr>
        <dsp:cNvPr id="0" name=""/>
        <dsp:cNvSpPr/>
      </dsp:nvSpPr>
      <dsp:spPr>
        <a:xfrm>
          <a:off x="3533615" y="674077"/>
          <a:ext cx="1066743" cy="10667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89836" y="830298"/>
        <a:ext cx="754301" cy="754301"/>
      </dsp:txXfrm>
    </dsp:sp>
    <dsp:sp modelId="{64739348-1019-3F4A-BE50-3158FF36FF6F}">
      <dsp:nvSpPr>
        <dsp:cNvPr id="0" name=""/>
        <dsp:cNvSpPr/>
      </dsp:nvSpPr>
      <dsp:spPr>
        <a:xfrm>
          <a:off x="2797054" y="3874237"/>
          <a:ext cx="253986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A3C23-2DDD-6B48-AAAC-0B2FC7B33DC2}">
      <dsp:nvSpPr>
        <dsp:cNvPr id="0" name=""/>
        <dsp:cNvSpPr/>
      </dsp:nvSpPr>
      <dsp:spPr>
        <a:xfrm>
          <a:off x="5590907" y="318495"/>
          <a:ext cx="2539866" cy="355581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Versions 3 and 3.5 contained 3 specialist networks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Performance decreased as contact specialist could not plan ahead</a:t>
          </a:r>
        </a:p>
      </dsp:txBody>
      <dsp:txXfrm>
        <a:off x="5590907" y="1669704"/>
        <a:ext cx="2539866" cy="2133487"/>
      </dsp:txXfrm>
    </dsp:sp>
    <dsp:sp modelId="{EDCF1E9A-4F60-094E-880F-DEC3CC36D914}">
      <dsp:nvSpPr>
        <dsp:cNvPr id="0" name=""/>
        <dsp:cNvSpPr/>
      </dsp:nvSpPr>
      <dsp:spPr>
        <a:xfrm>
          <a:off x="6327469" y="674077"/>
          <a:ext cx="1066743" cy="10667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83690" y="830298"/>
        <a:ext cx="754301" cy="754301"/>
      </dsp:txXfrm>
    </dsp:sp>
    <dsp:sp modelId="{003B99A7-DF66-264B-88AF-66A9450E5811}">
      <dsp:nvSpPr>
        <dsp:cNvPr id="0" name=""/>
        <dsp:cNvSpPr/>
      </dsp:nvSpPr>
      <dsp:spPr>
        <a:xfrm>
          <a:off x="5590907" y="3874237"/>
          <a:ext cx="253986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79203-4110-A64A-997C-357C32AC2D2C}">
      <dsp:nvSpPr>
        <dsp:cNvPr id="0" name=""/>
        <dsp:cNvSpPr/>
      </dsp:nvSpPr>
      <dsp:spPr>
        <a:xfrm>
          <a:off x="8384760" y="318495"/>
          <a:ext cx="2539866" cy="355581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Versions 4 and 4.5: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3 networks for different types of position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Initial general-purpose network for contact positions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Bear-in network for getting pieces home when in a race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Bear-off network for bearing pieces off the board when home</a:t>
          </a:r>
        </a:p>
      </dsp:txBody>
      <dsp:txXfrm>
        <a:off x="8384760" y="1669704"/>
        <a:ext cx="2539866" cy="2133487"/>
      </dsp:txXfrm>
    </dsp:sp>
    <dsp:sp modelId="{77DEA107-FCD6-0B41-9DE6-7506A66F8830}">
      <dsp:nvSpPr>
        <dsp:cNvPr id="0" name=""/>
        <dsp:cNvSpPr/>
      </dsp:nvSpPr>
      <dsp:spPr>
        <a:xfrm>
          <a:off x="9121322" y="674077"/>
          <a:ext cx="1066743" cy="10667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77543" y="830298"/>
        <a:ext cx="754301" cy="754301"/>
      </dsp:txXfrm>
    </dsp:sp>
    <dsp:sp modelId="{13572902-691F-8D42-A469-C1FA6F137B86}">
      <dsp:nvSpPr>
        <dsp:cNvPr id="0" name=""/>
        <dsp:cNvSpPr/>
      </dsp:nvSpPr>
      <dsp:spPr>
        <a:xfrm>
          <a:off x="8384760" y="3874237"/>
          <a:ext cx="2539866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7086A-86DD-5C4A-8A19-73F7205985DE}">
      <dsp:nvSpPr>
        <dsp:cNvPr id="0" name=""/>
        <dsp:cNvSpPr/>
      </dsp:nvSpPr>
      <dsp:spPr>
        <a:xfrm>
          <a:off x="53" y="61012"/>
          <a:ext cx="5106412" cy="809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Makes mistakes when it sees its guaranteed to win or lose</a:t>
          </a:r>
        </a:p>
      </dsp:txBody>
      <dsp:txXfrm>
        <a:off x="53" y="61012"/>
        <a:ext cx="5106412" cy="809720"/>
      </dsp:txXfrm>
    </dsp:sp>
    <dsp:sp modelId="{819729AA-CED7-D044-974E-6D1C56FC55DF}">
      <dsp:nvSpPr>
        <dsp:cNvPr id="0" name=""/>
        <dsp:cNvSpPr/>
      </dsp:nvSpPr>
      <dsp:spPr>
        <a:xfrm>
          <a:off x="53" y="870732"/>
          <a:ext cx="5106412" cy="32610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Was trained on expert-generated equities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When it thinks its guaranteed to lose, it effectively gives up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Sometimes loses by backgammon when could have easily just been a gammon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Retrain model on equities that factor in (back)gammons</a:t>
          </a:r>
        </a:p>
      </dsp:txBody>
      <dsp:txXfrm>
        <a:off x="53" y="870732"/>
        <a:ext cx="5106412" cy="3261060"/>
      </dsp:txXfrm>
    </dsp:sp>
    <dsp:sp modelId="{522CCE47-FEE8-2E46-8EF2-E7211A438F53}">
      <dsp:nvSpPr>
        <dsp:cNvPr id="0" name=""/>
        <dsp:cNvSpPr/>
      </dsp:nvSpPr>
      <dsp:spPr>
        <a:xfrm>
          <a:off x="5821363" y="61012"/>
          <a:ext cx="5106412" cy="809720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Blunders on two of the best opening rolls</a:t>
          </a:r>
        </a:p>
      </dsp:txBody>
      <dsp:txXfrm>
        <a:off x="5821363" y="61012"/>
        <a:ext cx="5106412" cy="809720"/>
      </dsp:txXfrm>
    </dsp:sp>
    <dsp:sp modelId="{47EE4412-0336-F044-BB03-9EB9570826E8}">
      <dsp:nvSpPr>
        <dsp:cNvPr id="0" name=""/>
        <dsp:cNvSpPr/>
      </dsp:nvSpPr>
      <dsp:spPr>
        <a:xfrm>
          <a:off x="5821363" y="870732"/>
          <a:ext cx="5106412" cy="3261060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Could make a specialist opening move network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Could even just hardcode the best move to play as there are only 15 possible opening rolls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Most opening rolls are accurate though</a:t>
          </a:r>
        </a:p>
      </dsp:txBody>
      <dsp:txXfrm>
        <a:off x="5821363" y="870732"/>
        <a:ext cx="5106412" cy="32610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A2757-7CBB-4196-9582-37EB6D440D9F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710E3-B4DF-4DA7-8FCA-247BD3877C9B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F137-7D0E-420D-833F-E8D6F4CFC4A6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Uses Temporal-Difference(lambda) learning</a:t>
          </a:r>
        </a:p>
      </dsp:txBody>
      <dsp:txXfrm>
        <a:off x="1312541" y="828340"/>
        <a:ext cx="2148945" cy="911674"/>
      </dsp:txXfrm>
    </dsp:sp>
    <dsp:sp modelId="{A17DFD26-6033-43B6-8B6A-8F61F5F54256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DAFB-18EB-4839-87F0-4A33D22F35C8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A1758-2C7E-45A6-8934-A19226657C17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Trained in hundreds of thousands of games playing against itself</a:t>
          </a:r>
        </a:p>
      </dsp:txBody>
      <dsp:txXfrm>
        <a:off x="4942957" y="828340"/>
        <a:ext cx="2148945" cy="911674"/>
      </dsp:txXfrm>
    </dsp:sp>
    <dsp:sp modelId="{E102F37D-2837-46F0-A67B-39BA6E628452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EE916-B3D9-4389-BD24-CA6FDD417413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947D3-F795-4AC2-8ADD-9ABD068B8E6F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Rudimentary board encoding without any precomputed features</a:t>
          </a:r>
        </a:p>
      </dsp:txBody>
      <dsp:txXfrm>
        <a:off x="8573374" y="828340"/>
        <a:ext cx="2148945" cy="911674"/>
      </dsp:txXfrm>
    </dsp:sp>
    <dsp:sp modelId="{46FD5384-C25A-4814-9A7A-6518FB7D990B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1028B-F0BC-4AD2-B118-3537FB5CC4E2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E5F5B-0658-44AE-9B8B-377267166B21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Uses 2-ply selective lookahead to minimise the impact of counterplays while maximising equity </a:t>
          </a:r>
        </a:p>
      </dsp:txBody>
      <dsp:txXfrm>
        <a:off x="1312541" y="2452790"/>
        <a:ext cx="2148945" cy="911674"/>
      </dsp:txXfrm>
    </dsp:sp>
    <dsp:sp modelId="{D937D5A9-7F03-4BC9-AD70-C5118F2997C4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A6888-AFAB-4D26-9A5D-E8E3449162F0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70707-09EE-4C05-B58E-18C6B1731F56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Uses Deep Agent’s doubling strategy</a:t>
          </a:r>
        </a:p>
      </dsp:txBody>
      <dsp:txXfrm>
        <a:off x="4942957" y="2452790"/>
        <a:ext cx="2148945" cy="911674"/>
      </dsp:txXfrm>
    </dsp:sp>
    <dsp:sp modelId="{EAE46B1E-F4D2-4E8D-A2CA-DA941FD2D1BB}">
      <dsp:nvSpPr>
        <dsp:cNvPr id="0" name=""/>
        <dsp:cNvSpPr/>
      </dsp:nvSpPr>
      <dsp:spPr>
        <a:xfrm>
          <a:off x="7466341" y="245279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2B57C-6C99-460A-8DB5-C6A26DCA6582}">
      <dsp:nvSpPr>
        <dsp:cNvPr id="0" name=""/>
        <dsp:cNvSpPr/>
      </dsp:nvSpPr>
      <dsp:spPr>
        <a:xfrm>
          <a:off x="7657792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063B0D-6DF7-47A5-8AF5-572E9B2E3D0C}">
      <dsp:nvSpPr>
        <dsp:cNvPr id="0" name=""/>
        <dsp:cNvSpPr/>
      </dsp:nvSpPr>
      <dsp:spPr>
        <a:xfrm>
          <a:off x="8573374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Calculates an expected value by estimating the probability of each terminal state occurring and chooses the move that maximises this value</a:t>
          </a:r>
        </a:p>
      </dsp:txBody>
      <dsp:txXfrm>
        <a:off x="8573374" y="2452790"/>
        <a:ext cx="2148945" cy="9116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32CBE-7AD3-2D41-890D-DD64F66EDF5A}">
      <dsp:nvSpPr>
        <dsp:cNvPr id="0" name=""/>
        <dsp:cNvSpPr/>
      </dsp:nvSpPr>
      <dsp:spPr>
        <a:xfrm>
          <a:off x="0" y="324415"/>
          <a:ext cx="10927829" cy="2334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395732" rIns="848121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Contact move-play is highly accurate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Very good at positioning checkers for bearing off when still in contact positions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Almost perfect opening move selection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Incredible long-term strategizing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Leave ‘anchors’ far back when in a losing position to try and hit the opponent off the board</a:t>
          </a:r>
        </a:p>
      </dsp:txBody>
      <dsp:txXfrm>
        <a:off x="0" y="324415"/>
        <a:ext cx="10927829" cy="2334150"/>
      </dsp:txXfrm>
    </dsp:sp>
    <dsp:sp modelId="{79BD7777-C9E2-404C-AC72-49F0F3125A27}">
      <dsp:nvSpPr>
        <dsp:cNvPr id="0" name=""/>
        <dsp:cNvSpPr/>
      </dsp:nvSpPr>
      <dsp:spPr>
        <a:xfrm>
          <a:off x="546391" y="43975"/>
          <a:ext cx="7649480" cy="5608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Strengths:</a:t>
          </a:r>
        </a:p>
      </dsp:txBody>
      <dsp:txXfrm>
        <a:off x="573771" y="71355"/>
        <a:ext cx="7594720" cy="506119"/>
      </dsp:txXfrm>
    </dsp:sp>
    <dsp:sp modelId="{D5B25C26-8379-6B47-A4BD-CBD51993D9BF}">
      <dsp:nvSpPr>
        <dsp:cNvPr id="0" name=""/>
        <dsp:cNvSpPr/>
      </dsp:nvSpPr>
      <dsp:spPr>
        <a:xfrm>
          <a:off x="0" y="3041605"/>
          <a:ext cx="10927829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395732" rIns="848121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Absolute</a:t>
          </a:r>
          <a:r>
            <a:rPr lang="en-US" sz="1900" kern="1200"/>
            <a:t> accuracy when predicting outcomes to games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Makes suboptimal decisions in bearoff </a:t>
          </a:r>
          <a:r>
            <a:rPr lang="en-US" sz="1900" b="1" kern="1200"/>
            <a:t>races</a:t>
          </a:r>
          <a:endParaRPr lang="en-US" sz="1900" kern="1200"/>
        </a:p>
      </dsp:txBody>
      <dsp:txXfrm>
        <a:off x="0" y="3041605"/>
        <a:ext cx="10927829" cy="1107225"/>
      </dsp:txXfrm>
    </dsp:sp>
    <dsp:sp modelId="{7C239AC5-D44A-FA47-B667-1AF2767B6C20}">
      <dsp:nvSpPr>
        <dsp:cNvPr id="0" name=""/>
        <dsp:cNvSpPr/>
      </dsp:nvSpPr>
      <dsp:spPr>
        <a:xfrm>
          <a:off x="546391" y="2761165"/>
          <a:ext cx="7649480" cy="560879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Weaknesses:</a:t>
          </a:r>
        </a:p>
      </dsp:txBody>
      <dsp:txXfrm>
        <a:off x="573771" y="2788545"/>
        <a:ext cx="7594720" cy="5061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681A4-FC85-AF4C-A230-5045AFB0440F}">
      <dsp:nvSpPr>
        <dsp:cNvPr id="0" name=""/>
        <dsp:cNvSpPr/>
      </dsp:nvSpPr>
      <dsp:spPr>
        <a:xfrm>
          <a:off x="6719" y="255832"/>
          <a:ext cx="3566200" cy="10698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09" tIns="281809" rIns="281809" bIns="281809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Extend</a:t>
          </a:r>
        </a:p>
      </dsp:txBody>
      <dsp:txXfrm>
        <a:off x="6719" y="255832"/>
        <a:ext cx="3566200" cy="1069860"/>
      </dsp:txXfrm>
    </dsp:sp>
    <dsp:sp modelId="{DEE18290-DF6F-BE41-BBA0-C71728EE1717}">
      <dsp:nvSpPr>
        <dsp:cNvPr id="0" name=""/>
        <dsp:cNvSpPr/>
      </dsp:nvSpPr>
      <dsp:spPr>
        <a:xfrm>
          <a:off x="6719" y="1325692"/>
          <a:ext cx="3566200" cy="26112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261" tIns="352261" rIns="352261" bIns="35226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Extend lookahead to 3-ply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This would likely improve performance in bear-off races where the opponent’s actions no longer affect the AI</a:t>
          </a:r>
        </a:p>
      </dsp:txBody>
      <dsp:txXfrm>
        <a:off x="6719" y="1325692"/>
        <a:ext cx="3566200" cy="2611279"/>
      </dsp:txXfrm>
    </dsp:sp>
    <dsp:sp modelId="{D966E1A5-5C80-644E-A49B-13620100FD35}">
      <dsp:nvSpPr>
        <dsp:cNvPr id="0" name=""/>
        <dsp:cNvSpPr/>
      </dsp:nvSpPr>
      <dsp:spPr>
        <a:xfrm>
          <a:off x="3680814" y="255832"/>
          <a:ext cx="3566200" cy="1069860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09" tIns="281809" rIns="281809" bIns="281809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Include</a:t>
          </a:r>
        </a:p>
      </dsp:txBody>
      <dsp:txXfrm>
        <a:off x="3680814" y="255832"/>
        <a:ext cx="3566200" cy="1069860"/>
      </dsp:txXfrm>
    </dsp:sp>
    <dsp:sp modelId="{67027194-E9CE-0343-AC61-494DA44EFA3F}">
      <dsp:nvSpPr>
        <dsp:cNvPr id="0" name=""/>
        <dsp:cNvSpPr/>
      </dsp:nvSpPr>
      <dsp:spPr>
        <a:xfrm>
          <a:off x="3680814" y="1325692"/>
          <a:ext cx="3566200" cy="2611279"/>
        </a:xfrm>
        <a:prstGeom prst="rect">
          <a:avLst/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261" tIns="352261" rIns="352261" bIns="35226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Include precomputed features in board encoding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This caused an enormous boost in performance between TD-Gammon 1.0 and TD-Gammon 2.0</a:t>
          </a:r>
        </a:p>
      </dsp:txBody>
      <dsp:txXfrm>
        <a:off x="3680814" y="1325692"/>
        <a:ext cx="3566200" cy="2611279"/>
      </dsp:txXfrm>
    </dsp:sp>
    <dsp:sp modelId="{26053ED3-1FA9-2C43-A8FA-E6454959C7E6}">
      <dsp:nvSpPr>
        <dsp:cNvPr id="0" name=""/>
        <dsp:cNvSpPr/>
      </dsp:nvSpPr>
      <dsp:spPr>
        <a:xfrm>
          <a:off x="7354909" y="255832"/>
          <a:ext cx="3566200" cy="1069860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09" tIns="281809" rIns="281809" bIns="281809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Make</a:t>
          </a:r>
        </a:p>
      </dsp:txBody>
      <dsp:txXfrm>
        <a:off x="7354909" y="255832"/>
        <a:ext cx="3566200" cy="1069860"/>
      </dsp:txXfrm>
    </dsp:sp>
    <dsp:sp modelId="{ACB7E049-015E-564E-81B8-595AB5FC8F89}">
      <dsp:nvSpPr>
        <dsp:cNvPr id="0" name=""/>
        <dsp:cNvSpPr/>
      </dsp:nvSpPr>
      <dsp:spPr>
        <a:xfrm>
          <a:off x="7354909" y="1325692"/>
          <a:ext cx="3566200" cy="2611279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261" tIns="352261" rIns="352261" bIns="35226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Make specialist network for racing positions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Could generate random racing board states and set the agent to play against itself with those board state chosen as the starting board</a:t>
          </a:r>
        </a:p>
      </dsp:txBody>
      <dsp:txXfrm>
        <a:off x="7354909" y="1325692"/>
        <a:ext cx="3566200" cy="2611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EEC69-42CF-1D42-96AA-7FC1062622D3}">
      <dsp:nvSpPr>
        <dsp:cNvPr id="0" name=""/>
        <dsp:cNvSpPr/>
      </dsp:nvSpPr>
      <dsp:spPr>
        <a:xfrm>
          <a:off x="0" y="727969"/>
          <a:ext cx="6666833" cy="7558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Tesauro’s</a:t>
          </a:r>
          <a:r>
            <a:rPr lang="en-US" sz="1900" kern="1200" dirty="0"/>
            <a:t> TD-Gammon is almost 20 years old and is still the leading Backgammon AI</a:t>
          </a:r>
        </a:p>
      </dsp:txBody>
      <dsp:txXfrm>
        <a:off x="36896" y="764865"/>
        <a:ext cx="6593041" cy="682028"/>
      </dsp:txXfrm>
    </dsp:sp>
    <dsp:sp modelId="{A4DC478B-573C-834B-8EA1-57C0B86DFF43}">
      <dsp:nvSpPr>
        <dsp:cNvPr id="0" name=""/>
        <dsp:cNvSpPr/>
      </dsp:nvSpPr>
      <dsp:spPr>
        <a:xfrm>
          <a:off x="0" y="1538509"/>
          <a:ext cx="6666833" cy="755820"/>
        </a:xfrm>
        <a:prstGeom prst="roundRect">
          <a:avLst/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reinforcement learning model focused on winning individual games</a:t>
          </a:r>
        </a:p>
      </dsp:txBody>
      <dsp:txXfrm>
        <a:off x="36896" y="1575405"/>
        <a:ext cx="6593041" cy="682028"/>
      </dsp:txXfrm>
    </dsp:sp>
    <dsp:sp modelId="{4EF7CB90-1E0D-6A47-903F-628ECB12ED87}">
      <dsp:nvSpPr>
        <dsp:cNvPr id="0" name=""/>
        <dsp:cNvSpPr/>
      </dsp:nvSpPr>
      <dsp:spPr>
        <a:xfrm>
          <a:off x="0" y="2349050"/>
          <a:ext cx="6666833" cy="75582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Uses heuristic doubling algorithm </a:t>
          </a:r>
        </a:p>
      </dsp:txBody>
      <dsp:txXfrm>
        <a:off x="36896" y="2385946"/>
        <a:ext cx="6593041" cy="682028"/>
      </dsp:txXfrm>
    </dsp:sp>
    <dsp:sp modelId="{DE089D33-4071-E44D-98FB-D4346182CC5A}">
      <dsp:nvSpPr>
        <dsp:cNvPr id="0" name=""/>
        <dsp:cNvSpPr/>
      </dsp:nvSpPr>
      <dsp:spPr>
        <a:xfrm>
          <a:off x="0" y="3159589"/>
          <a:ext cx="6666833" cy="755820"/>
        </a:xfrm>
        <a:prstGeom prst="roundRect">
          <a:avLst/>
        </a:prstGeom>
        <a:gradFill rotWithShape="0">
          <a:gsLst>
            <a:gs pos="0">
              <a:schemeClr val="accent2">
                <a:hueOff val="4832709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09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09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didn’t include information about backgammons</a:t>
          </a:r>
        </a:p>
      </dsp:txBody>
      <dsp:txXfrm>
        <a:off x="36896" y="3196485"/>
        <a:ext cx="6593041" cy="682028"/>
      </dsp:txXfrm>
    </dsp:sp>
    <dsp:sp modelId="{81665B52-8EA6-9B41-B19D-CD1293C5B863}">
      <dsp:nvSpPr>
        <dsp:cNvPr id="0" name=""/>
        <dsp:cNvSpPr/>
      </dsp:nvSpPr>
      <dsp:spPr>
        <a:xfrm>
          <a:off x="0" y="3970130"/>
          <a:ext cx="6666833" cy="75582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Do agents designed to </a:t>
          </a:r>
          <a:r>
            <a:rPr lang="en-US" sz="1900" b="1" kern="1200" dirty="0" err="1"/>
            <a:t>maximise</a:t>
          </a:r>
          <a:r>
            <a:rPr lang="en-US" sz="1900" b="1" kern="1200" dirty="0"/>
            <a:t> PPG differential instead of win rate perform better in tournament-style matches?</a:t>
          </a:r>
          <a:endParaRPr lang="en-US" sz="1900" kern="1200" dirty="0"/>
        </a:p>
      </dsp:txBody>
      <dsp:txXfrm>
        <a:off x="36896" y="4007026"/>
        <a:ext cx="6593041" cy="682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924A-DE3E-4A4B-A274-53FA925D59C9}">
      <dsp:nvSpPr>
        <dsp:cNvPr id="0" name=""/>
        <dsp:cNvSpPr/>
      </dsp:nvSpPr>
      <dsp:spPr>
        <a:xfrm>
          <a:off x="-275932" y="10153"/>
          <a:ext cx="6367912" cy="18243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E3519-B486-46FF-A4A7-D693DED2E50A}">
      <dsp:nvSpPr>
        <dsp:cNvPr id="0" name=""/>
        <dsp:cNvSpPr/>
      </dsp:nvSpPr>
      <dsp:spPr>
        <a:xfrm>
          <a:off x="275940" y="420637"/>
          <a:ext cx="1003405" cy="1003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06F7E-3188-4DA2-83B2-A1059E46F986}">
      <dsp:nvSpPr>
        <dsp:cNvPr id="0" name=""/>
        <dsp:cNvSpPr/>
      </dsp:nvSpPr>
      <dsp:spPr>
        <a:xfrm>
          <a:off x="1831218" y="10153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Basic</a:t>
          </a:r>
          <a:endParaRPr lang="en-US" sz="2500" kern="1200" dirty="0"/>
        </a:p>
      </dsp:txBody>
      <dsp:txXfrm>
        <a:off x="1831218" y="10153"/>
        <a:ext cx="2865560" cy="1824373"/>
      </dsp:txXfrm>
    </dsp:sp>
    <dsp:sp modelId="{742F6E07-E299-45AD-AF03-8004FC3C8E99}">
      <dsp:nvSpPr>
        <dsp:cNvPr id="0" name=""/>
        <dsp:cNvSpPr/>
      </dsp:nvSpPr>
      <dsp:spPr>
        <a:xfrm>
          <a:off x="3789057" y="10153"/>
          <a:ext cx="2283457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Random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Robust Game Environment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Graphical User Interface (GUI)</a:t>
          </a:r>
        </a:p>
      </dsp:txBody>
      <dsp:txXfrm>
        <a:off x="3789057" y="10153"/>
        <a:ext cx="2283457" cy="1824373"/>
      </dsp:txXfrm>
    </dsp:sp>
    <dsp:sp modelId="{D97BAFDF-3B52-4F56-822B-DCDB7ABB51B6}">
      <dsp:nvSpPr>
        <dsp:cNvPr id="0" name=""/>
        <dsp:cNvSpPr/>
      </dsp:nvSpPr>
      <dsp:spPr>
        <a:xfrm>
          <a:off x="-275932" y="2290619"/>
          <a:ext cx="6367912" cy="18243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9E613-7856-4DA5-B5F5-9FBC8BF6590B}">
      <dsp:nvSpPr>
        <dsp:cNvPr id="0" name=""/>
        <dsp:cNvSpPr/>
      </dsp:nvSpPr>
      <dsp:spPr>
        <a:xfrm>
          <a:off x="275940" y="2701103"/>
          <a:ext cx="1003405" cy="1003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45208-A49C-4185-A4F6-1F9DEFF28F57}">
      <dsp:nvSpPr>
        <dsp:cNvPr id="0" name=""/>
        <dsp:cNvSpPr/>
      </dsp:nvSpPr>
      <dsp:spPr>
        <a:xfrm>
          <a:off x="1831218" y="2290619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Intermediate</a:t>
          </a:r>
          <a:endParaRPr lang="en-US" sz="2500" kern="1200" dirty="0"/>
        </a:p>
      </dsp:txBody>
      <dsp:txXfrm>
        <a:off x="1831218" y="2290619"/>
        <a:ext cx="2865560" cy="1824373"/>
      </dsp:txXfrm>
    </dsp:sp>
    <dsp:sp modelId="{BA729E55-E812-4FAD-BD94-0113948BC11A}">
      <dsp:nvSpPr>
        <dsp:cNvPr id="0" name=""/>
        <dsp:cNvSpPr/>
      </dsp:nvSpPr>
      <dsp:spPr>
        <a:xfrm>
          <a:off x="4151914" y="2285803"/>
          <a:ext cx="2001471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Greedy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Genetic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Expectimax</a:t>
          </a:r>
          <a:r>
            <a:rPr lang="en-GB" sz="1100" kern="1200" dirty="0"/>
            <a:t> </a:t>
          </a:r>
          <a:r>
            <a:rPr lang="en-US" sz="1100" kern="1200" dirty="0"/>
            <a:t>Agent</a:t>
          </a:r>
        </a:p>
      </dsp:txBody>
      <dsp:txXfrm>
        <a:off x="4151914" y="2285803"/>
        <a:ext cx="2001471" cy="1824373"/>
      </dsp:txXfrm>
    </dsp:sp>
    <dsp:sp modelId="{24B3A4DC-1E2D-43C7-B135-088252C643CD}">
      <dsp:nvSpPr>
        <dsp:cNvPr id="0" name=""/>
        <dsp:cNvSpPr/>
      </dsp:nvSpPr>
      <dsp:spPr>
        <a:xfrm>
          <a:off x="-275932" y="4571086"/>
          <a:ext cx="6367912" cy="18243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53E72-B09C-427F-9A3D-C0848D5B5B53}">
      <dsp:nvSpPr>
        <dsp:cNvPr id="0" name=""/>
        <dsp:cNvSpPr/>
      </dsp:nvSpPr>
      <dsp:spPr>
        <a:xfrm>
          <a:off x="275940" y="4981570"/>
          <a:ext cx="1003405" cy="1003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C6884-54FD-4AE5-A44C-9534BDA02050}">
      <dsp:nvSpPr>
        <dsp:cNvPr id="0" name=""/>
        <dsp:cNvSpPr/>
      </dsp:nvSpPr>
      <dsp:spPr>
        <a:xfrm>
          <a:off x="1831218" y="4571086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Advanced</a:t>
          </a:r>
          <a:endParaRPr lang="en-US" sz="2500" kern="1200" dirty="0"/>
        </a:p>
      </dsp:txBody>
      <dsp:txXfrm>
        <a:off x="1831218" y="4571086"/>
        <a:ext cx="2865560" cy="1824373"/>
      </dsp:txXfrm>
    </dsp:sp>
    <dsp:sp modelId="{ADCEDC30-B9E6-4720-87FF-A554B4C472B9}">
      <dsp:nvSpPr>
        <dsp:cNvPr id="0" name=""/>
        <dsp:cNvSpPr/>
      </dsp:nvSpPr>
      <dsp:spPr>
        <a:xfrm>
          <a:off x="3553770" y="4548500"/>
          <a:ext cx="2503053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Reinforcement Learning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Agent that changes strategy based on state of the game</a:t>
          </a:r>
        </a:p>
      </dsp:txBody>
      <dsp:txXfrm>
        <a:off x="3553770" y="4548500"/>
        <a:ext cx="2503053" cy="18243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132D29-FA40-C049-9C27-585BEDFEC1F4}">
      <dsp:nvSpPr>
        <dsp:cNvPr id="0" name=""/>
        <dsp:cNvSpPr/>
      </dsp:nvSpPr>
      <dsp:spPr>
        <a:xfrm>
          <a:off x="3367512" y="0"/>
          <a:ext cx="4192805" cy="419280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445A8-6DC7-9F46-B24C-275C592E6931}">
      <dsp:nvSpPr>
        <dsp:cNvPr id="0" name=""/>
        <dsp:cNvSpPr/>
      </dsp:nvSpPr>
      <dsp:spPr>
        <a:xfrm>
          <a:off x="3640044" y="272532"/>
          <a:ext cx="1677122" cy="167712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Critical to ensure the deep learning and reinforcement learning  agents are trained on accurate rules of the game so that they don’t make illegal moves</a:t>
          </a:r>
        </a:p>
      </dsp:txBody>
      <dsp:txXfrm>
        <a:off x="3721914" y="354402"/>
        <a:ext cx="1513382" cy="1513382"/>
      </dsp:txXfrm>
    </dsp:sp>
    <dsp:sp modelId="{19227BD7-1ED2-CA4A-AADA-FEBED878AD2B}">
      <dsp:nvSpPr>
        <dsp:cNvPr id="0" name=""/>
        <dsp:cNvSpPr/>
      </dsp:nvSpPr>
      <dsp:spPr>
        <a:xfrm>
          <a:off x="5610662" y="272532"/>
          <a:ext cx="1677122" cy="167712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Allows the simulation of real-life backgammon games</a:t>
          </a:r>
        </a:p>
      </dsp:txBody>
      <dsp:txXfrm>
        <a:off x="5692532" y="354402"/>
        <a:ext cx="1513382" cy="1513382"/>
      </dsp:txXfrm>
    </dsp:sp>
    <dsp:sp modelId="{D75AB161-9D27-8048-BAD5-E46787A66480}">
      <dsp:nvSpPr>
        <dsp:cNvPr id="0" name=""/>
        <dsp:cNvSpPr/>
      </dsp:nvSpPr>
      <dsp:spPr>
        <a:xfrm>
          <a:off x="3640044" y="2243150"/>
          <a:ext cx="1677122" cy="167712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Allows for direct comparison between different agents</a:t>
          </a:r>
        </a:p>
      </dsp:txBody>
      <dsp:txXfrm>
        <a:off x="3721914" y="2325020"/>
        <a:ext cx="1513382" cy="1513382"/>
      </dsp:txXfrm>
    </dsp:sp>
    <dsp:sp modelId="{2D325E67-BBF7-6F47-B7F4-814265FB9E08}">
      <dsp:nvSpPr>
        <dsp:cNvPr id="0" name=""/>
        <dsp:cNvSpPr/>
      </dsp:nvSpPr>
      <dsp:spPr>
        <a:xfrm>
          <a:off x="5610662" y="2243150"/>
          <a:ext cx="1677122" cy="167712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Confirmed by viewing and playing hundreds of games with no illegal moves or errors</a:t>
          </a:r>
        </a:p>
      </dsp:txBody>
      <dsp:txXfrm>
        <a:off x="5692532" y="2325020"/>
        <a:ext cx="1513382" cy="15133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5E241-5515-5143-B67B-D973D894E68B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Utilises</a:t>
          </a:r>
          <a:r>
            <a:rPr lang="en-US" sz="2300" kern="1200" dirty="0"/>
            <a:t> 17 hard-coded weights and nested conditional statements</a:t>
          </a:r>
        </a:p>
      </dsp:txBody>
      <dsp:txXfrm rot="-5400000">
        <a:off x="3785615" y="147831"/>
        <a:ext cx="6689078" cy="756160"/>
      </dsp:txXfrm>
    </dsp:sp>
    <dsp:sp modelId="{F1AD05EF-1CC8-E246-9498-BA4197680C0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Scores each possible resulting board</a:t>
          </a:r>
        </a:p>
      </dsp:txBody>
      <dsp:txXfrm>
        <a:off x="51133" y="53310"/>
        <a:ext cx="3683350" cy="945199"/>
      </dsp:txXfrm>
    </dsp:sp>
    <dsp:sp modelId="{1A15E829-B659-B745-93CE-7FB5DDDD723D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Tiebreaker was introduced to remedy unintended bias  </a:t>
          </a:r>
        </a:p>
      </dsp:txBody>
      <dsp:txXfrm rot="-5400000">
        <a:off x="3785615" y="1247670"/>
        <a:ext cx="6689078" cy="756160"/>
      </dsp:txXfrm>
    </dsp:sp>
    <dsp:sp modelId="{47627112-F578-6544-A0E3-7417FE34107E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the case where multiple resulting boards have the same score, a tiebreaker occurs.</a:t>
          </a:r>
        </a:p>
      </dsp:txBody>
      <dsp:txXfrm>
        <a:off x="51133" y="1153149"/>
        <a:ext cx="3683350" cy="945199"/>
      </dsp:txXfrm>
    </dsp:sp>
    <dsp:sp modelId="{0814C97A-71B0-B449-9DE3-12D77B8E98C9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No lookahead </a:t>
          </a:r>
        </a:p>
      </dsp:txBody>
      <dsp:txXfrm rot="-5400000">
        <a:off x="3785615" y="2347509"/>
        <a:ext cx="6689078" cy="756160"/>
      </dsp:txXfrm>
    </dsp:sp>
    <dsp:sp modelId="{5BEE3D75-39E8-8145-B6B4-C5D7E7B9747F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Always chooses the predefined best move</a:t>
          </a:r>
        </a:p>
      </dsp:txBody>
      <dsp:txXfrm>
        <a:off x="51133" y="2252988"/>
        <a:ext cx="3683350" cy="945199"/>
      </dsp:txXfrm>
    </dsp:sp>
    <dsp:sp modelId="{61D3D479-3260-4B4C-ABBC-6154943C68E9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They would require features present in the Greedy Agent’s code</a:t>
          </a:r>
        </a:p>
      </dsp:txBody>
      <dsp:txXfrm rot="-5400000">
        <a:off x="3785615" y="3447347"/>
        <a:ext cx="6689078" cy="756160"/>
      </dsp:txXfrm>
    </dsp:sp>
    <dsp:sp modelId="{DF738490-46F3-8E4F-9EB3-40E76963EB44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Completed before all other intermediate deliverables</a:t>
          </a:r>
        </a:p>
      </dsp:txBody>
      <dsp:txXfrm>
        <a:off x="51133" y="3352827"/>
        <a:ext cx="3683350" cy="9451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1E29B-2B00-6448-9BCE-2C4C70A229DA}">
      <dsp:nvSpPr>
        <dsp:cNvPr id="0" name=""/>
        <dsp:cNvSpPr/>
      </dsp:nvSpPr>
      <dsp:spPr>
        <a:xfrm>
          <a:off x="3414" y="690212"/>
          <a:ext cx="3329572" cy="13136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Expectimax</a:t>
          </a:r>
          <a:r>
            <a:rPr lang="en-US" sz="2600" kern="1200" dirty="0"/>
            <a:t> vs Greedy across 5000 games</a:t>
          </a:r>
        </a:p>
      </dsp:txBody>
      <dsp:txXfrm>
        <a:off x="3414" y="690212"/>
        <a:ext cx="3329572" cy="1313609"/>
      </dsp:txXfrm>
    </dsp:sp>
    <dsp:sp modelId="{301556C4-BC41-1746-8288-02094D51C39A}">
      <dsp:nvSpPr>
        <dsp:cNvPr id="0" name=""/>
        <dsp:cNvSpPr/>
      </dsp:nvSpPr>
      <dsp:spPr>
        <a:xfrm>
          <a:off x="3414" y="2003822"/>
          <a:ext cx="3329572" cy="14987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3157-3898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2436-2574 wins. </a:t>
          </a:r>
        </a:p>
      </dsp:txBody>
      <dsp:txXfrm>
        <a:off x="3414" y="2003822"/>
        <a:ext cx="3329572" cy="1498769"/>
      </dsp:txXfrm>
    </dsp:sp>
    <dsp:sp modelId="{FEE17166-B549-7E44-BA44-BCCD6B849ABF}">
      <dsp:nvSpPr>
        <dsp:cNvPr id="0" name=""/>
        <dsp:cNvSpPr/>
      </dsp:nvSpPr>
      <dsp:spPr>
        <a:xfrm>
          <a:off x="3799128" y="690212"/>
          <a:ext cx="3329572" cy="13136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Expectimax</a:t>
          </a:r>
          <a:r>
            <a:rPr lang="en-US" sz="2600" kern="1200" dirty="0"/>
            <a:t> vs Genetic across 1000 games</a:t>
          </a:r>
        </a:p>
      </dsp:txBody>
      <dsp:txXfrm>
        <a:off x="3799128" y="690212"/>
        <a:ext cx="3329572" cy="1313609"/>
      </dsp:txXfrm>
    </dsp:sp>
    <dsp:sp modelId="{26848AFF-7980-FE49-9E91-F9CDC032756E}">
      <dsp:nvSpPr>
        <dsp:cNvPr id="0" name=""/>
        <dsp:cNvSpPr/>
      </dsp:nvSpPr>
      <dsp:spPr>
        <a:xfrm>
          <a:off x="3799128" y="2003822"/>
          <a:ext cx="3329572" cy="149876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567-898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431-569 wins</a:t>
          </a:r>
        </a:p>
      </dsp:txBody>
      <dsp:txXfrm>
        <a:off x="3799128" y="2003822"/>
        <a:ext cx="3329572" cy="1498769"/>
      </dsp:txXfrm>
    </dsp:sp>
    <dsp:sp modelId="{EF65F7DE-4647-CB4F-81FB-9434C5389EE0}">
      <dsp:nvSpPr>
        <dsp:cNvPr id="0" name=""/>
        <dsp:cNvSpPr/>
      </dsp:nvSpPr>
      <dsp:spPr>
        <a:xfrm>
          <a:off x="7594841" y="690212"/>
          <a:ext cx="3329572" cy="13136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Genetic vs Greedy across 10,000 games</a:t>
          </a:r>
        </a:p>
      </dsp:txBody>
      <dsp:txXfrm>
        <a:off x="7594841" y="690212"/>
        <a:ext cx="3329572" cy="1313609"/>
      </dsp:txXfrm>
    </dsp:sp>
    <dsp:sp modelId="{F321A781-A40E-B74E-AFE6-9F67419B20A9}">
      <dsp:nvSpPr>
        <dsp:cNvPr id="0" name=""/>
        <dsp:cNvSpPr/>
      </dsp:nvSpPr>
      <dsp:spPr>
        <a:xfrm>
          <a:off x="7594841" y="2003822"/>
          <a:ext cx="3329572" cy="149876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7401-6068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5478-4522 wins</a:t>
          </a:r>
        </a:p>
      </dsp:txBody>
      <dsp:txXfrm>
        <a:off x="7594841" y="2003822"/>
        <a:ext cx="3329572" cy="14987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A98A0-6DCC-0545-BE2D-E36B9A51EEB4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762858-4A98-6C44-B05D-BB83320A42FB}">
      <dsp:nvSpPr>
        <dsp:cNvPr id="0" name=""/>
        <dsp:cNvSpPr/>
      </dsp:nvSpPr>
      <dsp:spPr>
        <a:xfrm>
          <a:off x="0" y="2663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Utilises different strategies at different phases of the game</a:t>
          </a:r>
        </a:p>
      </dsp:txBody>
      <dsp:txXfrm>
        <a:off x="0" y="2663"/>
        <a:ext cx="6666833" cy="908098"/>
      </dsp:txXfrm>
    </dsp:sp>
    <dsp:sp modelId="{0724BF10-20DA-D14D-9BB3-D6D34E612B8B}">
      <dsp:nvSpPr>
        <dsp:cNvPr id="0" name=""/>
        <dsp:cNvSpPr/>
      </dsp:nvSpPr>
      <dsp:spPr>
        <a:xfrm>
          <a:off x="0" y="910762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5EB7E-716A-F649-8B93-8A5B01445734}">
      <dsp:nvSpPr>
        <dsp:cNvPr id="0" name=""/>
        <dsp:cNvSpPr/>
      </dsp:nvSpPr>
      <dsp:spPr>
        <a:xfrm>
          <a:off x="0" y="910762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Turn 1 uses the Greedy evaluation function</a:t>
          </a:r>
        </a:p>
      </dsp:txBody>
      <dsp:txXfrm>
        <a:off x="0" y="910762"/>
        <a:ext cx="6666833" cy="908098"/>
      </dsp:txXfrm>
    </dsp:sp>
    <dsp:sp modelId="{EB0B0C75-DD4E-DC43-ADB8-3EC4064E2E5F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12B883-AB38-2C46-8316-93AA216916F3}">
      <dsp:nvSpPr>
        <dsp:cNvPr id="0" name=""/>
        <dsp:cNvSpPr/>
      </dsp:nvSpPr>
      <dsp:spPr>
        <a:xfrm>
          <a:off x="0" y="1818861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a bear-off race uses Matussek’s game-winning-chance formula for optimally bearing-off and positioning checkers</a:t>
          </a:r>
        </a:p>
      </dsp:txBody>
      <dsp:txXfrm>
        <a:off x="0" y="1818861"/>
        <a:ext cx="6666833" cy="908098"/>
      </dsp:txXfrm>
    </dsp:sp>
    <dsp:sp modelId="{9DE47874-8BFB-784E-AB96-D3AE9FD86C6F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0D363D-10BF-4C4F-A7EE-0F23255FA86D}">
      <dsp:nvSpPr>
        <dsp:cNvPr id="0" name=""/>
        <dsp:cNvSpPr/>
      </dsp:nvSpPr>
      <dsp:spPr>
        <a:xfrm>
          <a:off x="0" y="2726960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high risk of being gammoned, moves furthest piece back</a:t>
          </a:r>
        </a:p>
      </dsp:txBody>
      <dsp:txXfrm>
        <a:off x="0" y="2726960"/>
        <a:ext cx="6666833" cy="908098"/>
      </dsp:txXfrm>
    </dsp:sp>
    <dsp:sp modelId="{B899BFE4-2545-DA4B-A297-EC60189011B3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4BBC38-EBA1-1E4E-9397-3412C8A0A650}">
      <dsp:nvSpPr>
        <dsp:cNvPr id="0" name=""/>
        <dsp:cNvSpPr/>
      </dsp:nvSpPr>
      <dsp:spPr>
        <a:xfrm>
          <a:off x="0" y="3635058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Otherwise uses 30-parameter equity calculation to board strength </a:t>
          </a:r>
          <a:r>
            <a:rPr lang="en-US" sz="2000" kern="1200"/>
            <a:t>and game-winning-chance</a:t>
          </a:r>
          <a:endParaRPr lang="en-US" sz="2000" kern="1200" dirty="0"/>
        </a:p>
      </dsp:txBody>
      <dsp:txXfrm>
        <a:off x="0" y="3635058"/>
        <a:ext cx="6666833" cy="908098"/>
      </dsp:txXfrm>
    </dsp:sp>
    <dsp:sp modelId="{681A9DA2-FD5C-A843-A69B-E156BD6C7013}">
      <dsp:nvSpPr>
        <dsp:cNvPr id="0" name=""/>
        <dsp:cNvSpPr/>
      </dsp:nvSpPr>
      <dsp:spPr>
        <a:xfrm>
          <a:off x="0" y="4543157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DC6AD1-DC5D-1B42-8287-129E42A5D9C7}">
      <dsp:nvSpPr>
        <dsp:cNvPr id="0" name=""/>
        <dsp:cNvSpPr/>
      </dsp:nvSpPr>
      <dsp:spPr>
        <a:xfrm>
          <a:off x="0" y="4543157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equity tie, uses one-move lookahead to probabilistically make best move</a:t>
          </a:r>
        </a:p>
      </dsp:txBody>
      <dsp:txXfrm>
        <a:off x="0" y="4543157"/>
        <a:ext cx="6666833" cy="9080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E8145-DD6D-4DDD-A1E4-F4EB62E6A1E1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BEBF37-7EF9-4DCC-A4A3-15E1A6D4A8D3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418CC-8E36-42B8-BEF5-AF56F2939BD7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Uses a combination of theoretical formulae and genetic methods to make doubling decisions</a:t>
          </a:r>
        </a:p>
      </dsp:txBody>
      <dsp:txXfrm>
        <a:off x="1058686" y="1808"/>
        <a:ext cx="9456913" cy="916611"/>
      </dsp:txXfrm>
    </dsp:sp>
    <dsp:sp modelId="{39272DF1-121F-48AD-A759-1C00E71211F3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9BE51-F6A8-428F-BE3B-8A6CCD42FBB6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5A515-E329-4F82-956C-F1CDDB0EDD2A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Played hundreds of games against the intermediate agents and identified which doubling points maximized PPG differential</a:t>
          </a:r>
        </a:p>
      </dsp:txBody>
      <dsp:txXfrm>
        <a:off x="1058686" y="1147573"/>
        <a:ext cx="9456913" cy="916611"/>
      </dsp:txXfrm>
    </dsp:sp>
    <dsp:sp modelId="{DFF4A315-38CA-4E21-A817-4AB2E6D8CC6B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59223-0B6D-4463-9ADE-C246E8A17038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8BD1D-7A98-498D-A659-E689BB40BC22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improve generalizability another co-evolution tournament took place to identify which of the high-performing doubling points were the best</a:t>
          </a:r>
        </a:p>
      </dsp:txBody>
      <dsp:txXfrm>
        <a:off x="1058686" y="2293338"/>
        <a:ext cx="9456913" cy="916611"/>
      </dsp:txXfrm>
    </dsp:sp>
    <dsp:sp modelId="{8BD042B7-EDCC-4150-9D8D-A22CAED01DDB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79020-62BF-4178-8660-FB334A5BD7BD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F0B63-7BD7-4296-A9C0-8BF6790DC80C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When in a race position, the agent uses Keeler and Spencer’s optimal doubling points in conjunction with Matussek’s regression formula</a:t>
          </a:r>
        </a:p>
      </dsp:txBody>
      <dsp:txXfrm>
        <a:off x="1058686" y="3439103"/>
        <a:ext cx="9456913" cy="91661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D789E-3C00-443B-B800-C8A8795B2CDE}">
      <dsp:nvSpPr>
        <dsp:cNvPr id="0" name=""/>
        <dsp:cNvSpPr/>
      </dsp:nvSpPr>
      <dsp:spPr>
        <a:xfrm>
          <a:off x="788484" y="972452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F83F6-931F-4376-8979-37B53CB20A9F}">
      <dsp:nvSpPr>
        <dsp:cNvPr id="0" name=""/>
        <dsp:cNvSpPr/>
      </dsp:nvSpPr>
      <dsp:spPr>
        <a:xfrm>
          <a:off x="4219" y="1913705"/>
          <a:ext cx="2413125" cy="78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Utilises Deep Neural networks</a:t>
          </a:r>
        </a:p>
      </dsp:txBody>
      <dsp:txXfrm>
        <a:off x="4219" y="1913705"/>
        <a:ext cx="2413125" cy="785427"/>
      </dsp:txXfrm>
    </dsp:sp>
    <dsp:sp modelId="{AA791B43-204F-48DB-875C-FD646906C73D}">
      <dsp:nvSpPr>
        <dsp:cNvPr id="0" name=""/>
        <dsp:cNvSpPr/>
      </dsp:nvSpPr>
      <dsp:spPr>
        <a:xfrm>
          <a:off x="4219" y="2744091"/>
          <a:ext cx="2413125" cy="476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441B3-B755-48E5-B44B-0F9861FEB736}">
      <dsp:nvSpPr>
        <dsp:cNvPr id="0" name=""/>
        <dsp:cNvSpPr/>
      </dsp:nvSpPr>
      <dsp:spPr>
        <a:xfrm>
          <a:off x="3623906" y="972452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08135-4E49-41C8-A6AA-B53F9E12E9F1}">
      <dsp:nvSpPr>
        <dsp:cNvPr id="0" name=""/>
        <dsp:cNvSpPr/>
      </dsp:nvSpPr>
      <dsp:spPr>
        <a:xfrm>
          <a:off x="2839641" y="1913705"/>
          <a:ext cx="2413125" cy="78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Trained using Supervised Learning on expert preferences</a:t>
          </a:r>
        </a:p>
      </dsp:txBody>
      <dsp:txXfrm>
        <a:off x="2839641" y="1913705"/>
        <a:ext cx="2413125" cy="785427"/>
      </dsp:txXfrm>
    </dsp:sp>
    <dsp:sp modelId="{C70DCD22-E716-4E93-883B-59A45EC5A9C5}">
      <dsp:nvSpPr>
        <dsp:cNvPr id="0" name=""/>
        <dsp:cNvSpPr/>
      </dsp:nvSpPr>
      <dsp:spPr>
        <a:xfrm>
          <a:off x="2839641" y="2744091"/>
          <a:ext cx="2413125" cy="476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GNUBG</a:t>
          </a:r>
        </a:p>
      </dsp:txBody>
      <dsp:txXfrm>
        <a:off x="2839641" y="2744091"/>
        <a:ext cx="2413125" cy="476261"/>
      </dsp:txXfrm>
    </dsp:sp>
    <dsp:sp modelId="{5FAF74F3-6238-48E7-A74C-0DEF42116EC0}">
      <dsp:nvSpPr>
        <dsp:cNvPr id="0" name=""/>
        <dsp:cNvSpPr/>
      </dsp:nvSpPr>
      <dsp:spPr>
        <a:xfrm>
          <a:off x="6459328" y="972452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83947-A5EF-4BD2-8659-5B683D9DA1B5}">
      <dsp:nvSpPr>
        <dsp:cNvPr id="0" name=""/>
        <dsp:cNvSpPr/>
      </dsp:nvSpPr>
      <dsp:spPr>
        <a:xfrm>
          <a:off x="5675062" y="1913705"/>
          <a:ext cx="2413125" cy="78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Was initially trained to output an estimated value for the state on Mean Squared Error loss</a:t>
          </a:r>
        </a:p>
      </dsp:txBody>
      <dsp:txXfrm>
        <a:off x="5675062" y="1913705"/>
        <a:ext cx="2413125" cy="785427"/>
      </dsp:txXfrm>
    </dsp:sp>
    <dsp:sp modelId="{CF75EEA8-A316-4FB4-915A-A0303D8ACCCD}">
      <dsp:nvSpPr>
        <dsp:cNvPr id="0" name=""/>
        <dsp:cNvSpPr/>
      </dsp:nvSpPr>
      <dsp:spPr>
        <a:xfrm>
          <a:off x="5675062" y="2744091"/>
          <a:ext cx="2413125" cy="476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Small inaccuracies led the model to perform poorly in practice even with low MSE loss</a:t>
          </a:r>
        </a:p>
      </dsp:txBody>
      <dsp:txXfrm>
        <a:off x="5675062" y="2744091"/>
        <a:ext cx="2413125" cy="476261"/>
      </dsp:txXfrm>
    </dsp:sp>
    <dsp:sp modelId="{0B3FA4FB-E44A-4DA4-8D85-EF80FB997831}">
      <dsp:nvSpPr>
        <dsp:cNvPr id="0" name=""/>
        <dsp:cNvSpPr/>
      </dsp:nvSpPr>
      <dsp:spPr>
        <a:xfrm>
          <a:off x="9294750" y="972452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939E7-DB7E-4813-9905-4D9E60B4F43A}">
      <dsp:nvSpPr>
        <dsp:cNvPr id="0" name=""/>
        <dsp:cNvSpPr/>
      </dsp:nvSpPr>
      <dsp:spPr>
        <a:xfrm>
          <a:off x="8510484" y="1913705"/>
          <a:ext cx="2413125" cy="78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Later trained to output a preference between two board states and was trained on Binary Cross Entropy loss</a:t>
          </a:r>
        </a:p>
      </dsp:txBody>
      <dsp:txXfrm>
        <a:off x="8510484" y="1913705"/>
        <a:ext cx="2413125" cy="785427"/>
      </dsp:txXfrm>
    </dsp:sp>
    <dsp:sp modelId="{A3FC77D7-82B5-4BF8-9184-EF7A1F55DACA}">
      <dsp:nvSpPr>
        <dsp:cNvPr id="0" name=""/>
        <dsp:cNvSpPr/>
      </dsp:nvSpPr>
      <dsp:spPr>
        <a:xfrm>
          <a:off x="8510484" y="2744091"/>
          <a:ext cx="2413125" cy="476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Huge increase in performance</a:t>
          </a:r>
        </a:p>
      </dsp:txBody>
      <dsp:txXfrm>
        <a:off x="8510484" y="2744091"/>
        <a:ext cx="2413125" cy="476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A5A0-DFF5-2D4E-834B-7FD51EC30C76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BBF3E-7CD1-2C4A-94CB-B43FF4A4C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C0876-67C5-EAF2-9142-A40BA5A62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CF29B-17BE-C093-2186-19ACD634F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F9B4B-FB2A-ED8D-F326-CA175DE8B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bkgm.com</a:t>
            </a:r>
            <a:r>
              <a:rPr lang="en-US" dirty="0"/>
              <a:t>/articles/</a:t>
            </a:r>
            <a:r>
              <a:rPr lang="en-US" dirty="0" err="1"/>
              <a:t>Matussek</a:t>
            </a:r>
            <a:r>
              <a:rPr lang="en-US" dirty="0"/>
              <a:t>/</a:t>
            </a:r>
            <a:r>
              <a:rPr lang="en-US" dirty="0" err="1"/>
              <a:t>BearoffGWC.pdf?utm_source</a:t>
            </a:r>
            <a:r>
              <a:rPr lang="en-US" dirty="0"/>
              <a:t>=</a:t>
            </a:r>
            <a:r>
              <a:rPr lang="en-US" dirty="0" err="1"/>
              <a:t>chatgpt.com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94AC3-F85C-3EAA-EDA7-967E7AEC09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B449E-97A0-BD40-81CE-AAC5EBC1AC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8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977-7107-7CD4-8797-B9701B280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93499-89CC-65C1-03E5-ED4D5A66C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E500-215F-EF47-ADB8-5F01C54FE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1998D-6457-B3EB-E3EA-F6240AF7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B1E14-B951-1341-7DFC-7191A8BC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D347-35EC-B025-F47E-5D4A6447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503F4-3E63-77B8-622A-0C34D3325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6B2B-239E-003F-179A-2FB847E2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94B5C-DA16-42BA-A712-0EBC8984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E45E-3397-045C-2F33-72FF8DC9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09F811-82B2-F9FD-8882-862F2B456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38732-124C-2484-B244-29A3978CA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EDE36-A50B-00B0-965E-EE4EB0B86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67840-80A7-2F54-8CE6-BCDF728C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1E1A-514B-986F-DAC8-34DE0DBF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2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7969-0D9F-7B7C-EBC6-54E5657E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BA4A2-7860-7D19-5019-E7584D8B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C3C0C-1A36-6532-5156-D5E16B1A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8924-23B9-13C4-2071-85B506E4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8A40E-6988-0B39-EB27-036CFD14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D2E5-5D6A-A5BA-69D6-CC603FD4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294A0-F120-8537-259B-4B31B8934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F1CC7-A9E9-6A32-161A-5AF63A06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B80D6-19F4-DDF5-7765-D5267B31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35B46-31D0-9EC7-A02D-9DE69AD3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5803-EF13-3546-46D0-122BD62D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3EDA5-FB4E-9EB8-BF34-955CE28A4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5B0EB-149B-8FFC-1A3C-075B65513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D289B-5EF7-2DB8-8253-B84E9BC2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03E2-F4DF-3B1B-D38E-E38D3CF2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0DC70-5708-35AC-A624-C3A5F8D4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1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ED94-43A3-B59F-8F3F-90FC4EEC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E50FF-A4A4-CE26-4244-D218DCDE8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78907-3FF6-7DD2-0A32-0837E63F5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3BFDE-EBF6-9BBC-BCA0-1FCD2C8F1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56AB9-A127-200D-CAB5-8516FA845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3BC1F-4C66-3EB9-1133-33D26E3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F953-9152-91D2-0C1D-931E37DC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2EA8D-5DA9-AE82-BF7A-CA64D8E1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6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A4BC-FC8D-E645-C12D-C3CD9D57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07755-E46D-5055-3BDC-5F352782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083A9-0E11-1DAF-7C3E-66F4F244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4F02B-FDBC-2DD7-D74D-AF35DF1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34D09-D524-F954-5962-44418CB6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450BC-9F55-FFAF-7498-7928CF84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E4CD-2FD6-B322-8505-158BAE51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AA3D-36AD-A7C2-4762-F5880D6E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E9FE-6FA2-1640-D8D0-CB44B1C4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3CD31-0444-E64D-6A96-C92E096AB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AC047-3E45-FF7E-7A64-BED81E5E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38428-0945-EBD1-8424-5C1C7C3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B958B-76F4-A3A4-4AC3-E1DA391C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6AB3-E147-E9AC-E4CC-25EDD1B1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0C60A-82AA-122D-038F-E65A81AD4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3E9B6-F7A8-242B-ABF8-24681357E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B5C59-82A0-9A4A-99AB-A9FF7434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622D2-5A03-44A3-95AD-02D76BD8F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C3106-BFF5-9B8D-1530-33B1EBEC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3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4C037-7949-565F-E3F2-A0104F84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2599C-BFBC-BB77-60D5-752B6AE5A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B7A65-B5C3-B14F-9651-6BB78E23F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22988A-C465-6A46-BE97-F0D954F51B4E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F7BAD-EDE8-8FAA-96C0-53F92CA8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3D94B-D42C-A92E-74E9-41EE0E798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FC6D3-C688-2B19-B6AC-CC90EC351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GB" sz="4100" b="1" kern="1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Using Reinforcement Learning and Algorithmic Techniques to Develop Strategies for Tournament-Style Backgammon Matches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376EE-01EA-893E-A176-E1A607940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en-US" sz="1700" dirty="0">
                <a:solidFill>
                  <a:srgbClr val="FFFFFF"/>
                </a:solidFill>
              </a:rPr>
              <a:t>Will Farmer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</a:rPr>
              <a:t>Computer Science (Level 3)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</a:rPr>
              <a:t>9/12/2024</a:t>
            </a:r>
          </a:p>
        </p:txBody>
      </p:sp>
    </p:spTree>
    <p:extLst>
      <p:ext uri="{BB962C8B-B14F-4D97-AF65-F5344CB8AC3E}">
        <p14:creationId xmlns:p14="http://schemas.microsoft.com/office/powerpoint/2010/main" val="330177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D14A-C5C7-9B44-11CD-0F7A63BD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9FA3CC-718A-0637-1316-F5C969735B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041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8D3B-B218-61E7-55E7-56188D7C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Agent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4392-C098-0A2D-CC13-AF34DCAB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nested conditions from the greedy agent were flattened</a:t>
            </a:r>
          </a:p>
          <a:p>
            <a:r>
              <a:rPr lang="en-US" dirty="0"/>
              <a:t>Initial population has randomly generated weights</a:t>
            </a:r>
          </a:p>
          <a:p>
            <a:r>
              <a:rPr lang="en-US" dirty="0"/>
              <a:t>Fitness is determined by first-to-five matches of the individual vs the greedy agent: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individuals with a fitness greater than 5 then coevolve against each other in first-to-25 matches until only one remains.</a:t>
            </a:r>
          </a:p>
          <a:p>
            <a:r>
              <a:rPr lang="en-US" dirty="0"/>
              <a:t>Remaining individual is then chosen to be the genetic agent</a:t>
            </a:r>
          </a:p>
        </p:txBody>
      </p:sp>
      <p:pic>
        <p:nvPicPr>
          <p:cNvPr id="6" name="Picture 5" descr="A math equations with black text&#10;&#10;AI-generated content may be incorrect.">
            <a:extLst>
              <a:ext uri="{FF2B5EF4-FFF2-40B4-BE49-F238E27FC236}">
                <a16:creationId xmlns:a16="http://schemas.microsoft.com/office/drawing/2014/main" id="{8C778A3B-3E8D-BAB1-B0DA-56582440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86" y="3653972"/>
            <a:ext cx="6084824" cy="10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4864-FB98-7F53-CE6A-1239B8F0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701DC58-A1F2-D478-DB7E-75FA3F948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4424" y="1253331"/>
            <a:ext cx="846315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5092D-C087-577F-1F3F-F021E3B31FDE}"/>
              </a:ext>
            </a:extLst>
          </p:cNvPr>
          <p:cNvSpPr txBox="1"/>
          <p:nvPr/>
        </p:nvSpPr>
        <p:spPr>
          <a:xfrm>
            <a:off x="2489200" y="6172200"/>
            <a:ext cx="763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Single-elimination First-to-25 tournament. Winner chosen as Genetic Agent.</a:t>
            </a:r>
          </a:p>
        </p:txBody>
      </p:sp>
    </p:spTree>
    <p:extLst>
      <p:ext uri="{BB962C8B-B14F-4D97-AF65-F5344CB8AC3E}">
        <p14:creationId xmlns:p14="http://schemas.microsoft.com/office/powerpoint/2010/main" val="333225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D8499-0DC9-0321-9409-7DA698E8B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Expectimax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7C8E7-08DB-D714-53E8-FA7D5517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The agents checks which move is theoretically worst for the opponent and plays it</a:t>
            </a:r>
          </a:p>
          <a:p>
            <a:r>
              <a:rPr lang="en-US" sz="2000"/>
              <a:t>Uses the greedy agent’s evaluation function to score each of the opponent’s possible follow-up moves </a:t>
            </a:r>
          </a:p>
          <a:p>
            <a:r>
              <a:rPr lang="en-US" sz="2000"/>
              <a:t>Then chooses the move that minimizes the score of the opponent’s follow-up</a:t>
            </a:r>
          </a:p>
        </p:txBody>
      </p:sp>
      <p:pic>
        <p:nvPicPr>
          <p:cNvPr id="1026" name="Picture 2" descr="A diagram of a mathematical structure&#10;&#10;AI-generated content may be incorrect.">
            <a:extLst>
              <a:ext uri="{FF2B5EF4-FFF2-40B4-BE49-F238E27FC236}">
                <a16:creationId xmlns:a16="http://schemas.microsoft.com/office/drawing/2014/main" id="{132D9A7A-03F3-0F26-2866-81FB8164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9502" y="2046521"/>
            <a:ext cx="3615776" cy="27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2A4AD0-D9C0-693D-05CA-C39EBF8B7A6E}"/>
              </a:ext>
            </a:extLst>
          </p:cNvPr>
          <p:cNvSpPr txBox="1"/>
          <p:nvPr/>
        </p:nvSpPr>
        <p:spPr>
          <a:xfrm>
            <a:off x="8329483" y="5237673"/>
            <a:ext cx="31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from perspective of the AI</a:t>
            </a:r>
          </a:p>
        </p:txBody>
      </p:sp>
    </p:spTree>
    <p:extLst>
      <p:ext uri="{BB962C8B-B14F-4D97-AF65-F5344CB8AC3E}">
        <p14:creationId xmlns:p14="http://schemas.microsoft.com/office/powerpoint/2010/main" val="211934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D2165-5267-E359-850D-2E3986F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Comparison of Intermediate Agent Performance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EE0EF36D-6EAC-DB20-0D3D-5CE01E440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8969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475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C98F8-8A57-6C61-7396-9BD109A8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 err="1">
                <a:solidFill>
                  <a:srgbClr val="FFFFFF"/>
                </a:solidFill>
              </a:rPr>
              <a:t>Visualisation</a:t>
            </a:r>
            <a:r>
              <a:rPr lang="en-US" sz="3100" dirty="0">
                <a:solidFill>
                  <a:srgbClr val="FFFFFF"/>
                </a:solidFill>
              </a:rPr>
              <a:t> of Head-to-Head Results</a:t>
            </a:r>
          </a:p>
        </p:txBody>
      </p:sp>
      <p:pic>
        <p:nvPicPr>
          <p:cNvPr id="5" name="Content Placeholder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0C0CBB25-9579-FF3B-49DE-12DF67B91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646" y="2998252"/>
            <a:ext cx="3238707" cy="2429030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E32774A-8437-9741-B654-11892457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740" y="2998252"/>
            <a:ext cx="3238707" cy="2429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8971A-9275-C01E-BCE0-CD5FD0BC2708}"/>
              </a:ext>
            </a:extLst>
          </p:cNvPr>
          <p:cNvSpPr txBox="1"/>
          <p:nvPr/>
        </p:nvSpPr>
        <p:spPr>
          <a:xfrm>
            <a:off x="1107583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agent +0.133ppg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DBE63-62C1-3D4B-AA50-CA7B7680DE45}"/>
              </a:ext>
            </a:extLst>
          </p:cNvPr>
          <p:cNvSpPr txBox="1"/>
          <p:nvPr/>
        </p:nvSpPr>
        <p:spPr>
          <a:xfrm>
            <a:off x="4737073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agent +0.331ppg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23DB1-04AD-35E2-3311-6E798262E035}"/>
              </a:ext>
            </a:extLst>
          </p:cNvPr>
          <p:cNvSpPr txBox="1"/>
          <p:nvPr/>
        </p:nvSpPr>
        <p:spPr>
          <a:xfrm>
            <a:off x="8311167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agent +0.148ppg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93A86-262E-A73B-948E-81646279AD2A}"/>
              </a:ext>
            </a:extLst>
          </p:cNvPr>
          <p:cNvSpPr txBox="1"/>
          <p:nvPr/>
        </p:nvSpPr>
        <p:spPr>
          <a:xfrm>
            <a:off x="1291974" y="5992124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wins 54.8%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616350-EA9E-F440-840A-48CB679BB283}"/>
              </a:ext>
            </a:extLst>
          </p:cNvPr>
          <p:cNvSpPr txBox="1"/>
          <p:nvPr/>
        </p:nvSpPr>
        <p:spPr>
          <a:xfrm>
            <a:off x="4900582" y="5957975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wins 56.9%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1A994-486B-0D7E-24FC-9BCE689B35C9}"/>
              </a:ext>
            </a:extLst>
          </p:cNvPr>
          <p:cNvSpPr txBox="1"/>
          <p:nvPr/>
        </p:nvSpPr>
        <p:spPr>
          <a:xfrm>
            <a:off x="8593529" y="6006852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wins 51.5%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26232-830C-8E17-0693-CE78156C61D7}"/>
              </a:ext>
            </a:extLst>
          </p:cNvPr>
          <p:cNvSpPr txBox="1"/>
          <p:nvPr/>
        </p:nvSpPr>
        <p:spPr>
          <a:xfrm>
            <a:off x="1445343" y="2501708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Genetic vs Greedy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C1EDB-B26B-DC55-4F0F-E5469D487098}"/>
              </a:ext>
            </a:extLst>
          </p:cNvPr>
          <p:cNvSpPr txBox="1"/>
          <p:nvPr/>
        </p:nvSpPr>
        <p:spPr>
          <a:xfrm>
            <a:off x="4900582" y="2467559"/>
            <a:ext cx="25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Genetic vs </a:t>
            </a:r>
            <a:r>
              <a:rPr lang="en-US" b="1" dirty="0" err="1"/>
              <a:t>Expectimax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AE207C-24B1-520C-8097-672870D6C368}"/>
              </a:ext>
            </a:extLst>
          </p:cNvPr>
          <p:cNvSpPr txBox="1"/>
          <p:nvPr/>
        </p:nvSpPr>
        <p:spPr>
          <a:xfrm>
            <a:off x="8392920" y="2467559"/>
            <a:ext cx="25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Greedy vs </a:t>
            </a:r>
            <a:r>
              <a:rPr lang="en-US" b="1" dirty="0" err="1"/>
              <a:t>Expectimax</a:t>
            </a:r>
            <a:endParaRPr lang="en-US" b="1" dirty="0"/>
          </a:p>
        </p:txBody>
      </p:sp>
      <p:pic>
        <p:nvPicPr>
          <p:cNvPr id="25" name="Picture 2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7BFBC15-8691-BB54-7310-B154F779E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" y="2998252"/>
            <a:ext cx="3238707" cy="24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13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D02538-CBD1-0C2B-083C-02DF36D6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7F427-C51B-AE60-1DEA-CB016B7A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Adaptive Agent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3476079-636C-6A35-F52D-6C07BE480EF1}"/>
              </a:ext>
            </a:extLst>
          </p:cNvPr>
          <p:cNvGraphicFramePr>
            <a:graphicFrameLocks/>
          </p:cNvGraphicFramePr>
          <p:nvPr/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8881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63BF-6FAB-9176-979C-8B5C93EE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the Adaptive Agent</a:t>
            </a:r>
          </a:p>
        </p:txBody>
      </p:sp>
      <p:pic>
        <p:nvPicPr>
          <p:cNvPr id="5" name="Content Placeholder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4B29412C-BEA1-B980-6A2B-88CE07C3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775513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ED0A6-D009-70DD-89DA-FF9F635E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Adaptive Agent Doubling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87458C-A3ED-B04D-CEE7-00597C400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02112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4978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A4221-4518-78BC-EDEF-C7DC135E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Deep 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E47B69-188E-5510-05AB-3EC744A00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7464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919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FD10C-C9B7-CC45-2036-617757F9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What is Backgammon?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D4456-14A5-96CF-5D22-478203F7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 Two-player zero-sum probabilistic game</a:t>
            </a:r>
          </a:p>
          <a:p>
            <a:r>
              <a:rPr lang="en-US" sz="2000" dirty="0"/>
              <a:t>Both players attempt to move their pieces around the board into their ‘home’</a:t>
            </a:r>
          </a:p>
          <a:p>
            <a:r>
              <a:rPr lang="en-US" sz="2000" dirty="0"/>
              <a:t>First player to move all their pieces into their home and bear the pieces off the board wins</a:t>
            </a:r>
          </a:p>
          <a:p>
            <a:r>
              <a:rPr lang="en-US" sz="2000" dirty="0"/>
              <a:t>Moves are dictated by the dice rolls</a:t>
            </a:r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2EE0693C-C410-A01D-63F9-BB270D1D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07" y="0"/>
            <a:ext cx="6783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ame&#10;&#10;AI-generated content may be incorrect.">
            <a:extLst>
              <a:ext uri="{FF2B5EF4-FFF2-40B4-BE49-F238E27FC236}">
                <a16:creationId xmlns:a16="http://schemas.microsoft.com/office/drawing/2014/main" id="{C2F06285-5D81-1391-14EC-542DEFBA6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42" r="-2" b="-2769"/>
          <a:stretch/>
        </p:blipFill>
        <p:spPr>
          <a:xfrm>
            <a:off x="198742" y="914329"/>
            <a:ext cx="3415910" cy="3015991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3913FF4C-B573-97BD-EA00-FDFB6EC2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85" r="-2" b="762"/>
          <a:stretch/>
        </p:blipFill>
        <p:spPr>
          <a:xfrm>
            <a:off x="190669" y="3847426"/>
            <a:ext cx="3415910" cy="30105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03F4D-202D-063C-196A-1E8A02DB977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614652" y="2422325"/>
            <a:ext cx="874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EBF1-A859-3BEB-0B4C-9D10DC7E047D}"/>
              </a:ext>
            </a:extLst>
          </p:cNvPr>
          <p:cNvCxnSpPr/>
          <p:nvPr/>
        </p:nvCxnSpPr>
        <p:spPr>
          <a:xfrm>
            <a:off x="3614652" y="5326016"/>
            <a:ext cx="8742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B20D0DB-5B58-24C3-0DA9-071F7E2E0BE5}"/>
              </a:ext>
            </a:extLst>
          </p:cNvPr>
          <p:cNvSpPr/>
          <p:nvPr/>
        </p:nvSpPr>
        <p:spPr>
          <a:xfrm>
            <a:off x="4550125" y="1713492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28B88F-1507-870D-6177-190682C34E7F}"/>
              </a:ext>
            </a:extLst>
          </p:cNvPr>
          <p:cNvSpPr/>
          <p:nvPr/>
        </p:nvSpPr>
        <p:spPr>
          <a:xfrm>
            <a:off x="4550125" y="1094560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9896AD-ED7A-C7DF-3AB9-8DD372B69A65}"/>
              </a:ext>
            </a:extLst>
          </p:cNvPr>
          <p:cNvSpPr/>
          <p:nvPr/>
        </p:nvSpPr>
        <p:spPr>
          <a:xfrm>
            <a:off x="4550125" y="3409594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57BD1B-592C-4819-B771-54DC64AF3A1E}"/>
              </a:ext>
            </a:extLst>
          </p:cNvPr>
          <p:cNvSpPr/>
          <p:nvPr/>
        </p:nvSpPr>
        <p:spPr>
          <a:xfrm>
            <a:off x="4550125" y="2256917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BB7871-C25E-828C-FC3A-D0D760C8B78C}"/>
              </a:ext>
            </a:extLst>
          </p:cNvPr>
          <p:cNvSpPr/>
          <p:nvPr/>
        </p:nvSpPr>
        <p:spPr>
          <a:xfrm>
            <a:off x="4550125" y="2845736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43BAC8-9BB2-B88F-9F01-FCE24F4849CC}"/>
              </a:ext>
            </a:extLst>
          </p:cNvPr>
          <p:cNvSpPr/>
          <p:nvPr/>
        </p:nvSpPr>
        <p:spPr>
          <a:xfrm>
            <a:off x="4550125" y="4596631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C67667-856F-C87F-9A1D-D18DB08B0746}"/>
              </a:ext>
            </a:extLst>
          </p:cNvPr>
          <p:cNvSpPr/>
          <p:nvPr/>
        </p:nvSpPr>
        <p:spPr>
          <a:xfrm>
            <a:off x="4550125" y="3977699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8BC669-339A-005C-AF34-5E1C72ECCAD8}"/>
              </a:ext>
            </a:extLst>
          </p:cNvPr>
          <p:cNvSpPr/>
          <p:nvPr/>
        </p:nvSpPr>
        <p:spPr>
          <a:xfrm>
            <a:off x="4550125" y="6292733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740F12-45C1-4088-B7B9-3DB5EE4EBA7E}"/>
              </a:ext>
            </a:extLst>
          </p:cNvPr>
          <p:cNvSpPr/>
          <p:nvPr/>
        </p:nvSpPr>
        <p:spPr>
          <a:xfrm>
            <a:off x="4550125" y="5140056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F5B6952-62E7-9E9E-B565-759AC7788243}"/>
              </a:ext>
            </a:extLst>
          </p:cNvPr>
          <p:cNvSpPr/>
          <p:nvPr/>
        </p:nvSpPr>
        <p:spPr>
          <a:xfrm>
            <a:off x="4550125" y="5728875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BBB82BE-B7A7-AA5B-A8D5-C447888E671F}"/>
              </a:ext>
            </a:extLst>
          </p:cNvPr>
          <p:cNvSpPr/>
          <p:nvPr/>
        </p:nvSpPr>
        <p:spPr>
          <a:xfrm>
            <a:off x="6852169" y="2332424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749F36-399C-6CFC-6051-2C5B7176BFCE}"/>
              </a:ext>
            </a:extLst>
          </p:cNvPr>
          <p:cNvSpPr/>
          <p:nvPr/>
        </p:nvSpPr>
        <p:spPr>
          <a:xfrm>
            <a:off x="6852169" y="1713492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91938-C118-589C-3057-3B8C27B4939C}"/>
              </a:ext>
            </a:extLst>
          </p:cNvPr>
          <p:cNvSpPr/>
          <p:nvPr/>
        </p:nvSpPr>
        <p:spPr>
          <a:xfrm>
            <a:off x="6852169" y="2875849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D3A728-3E1F-4BFD-9180-62FFD699E089}"/>
              </a:ext>
            </a:extLst>
          </p:cNvPr>
          <p:cNvSpPr/>
          <p:nvPr/>
        </p:nvSpPr>
        <p:spPr>
          <a:xfrm>
            <a:off x="6852169" y="5310399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9F494DF-973E-FD17-40F2-D201BC17315C}"/>
              </a:ext>
            </a:extLst>
          </p:cNvPr>
          <p:cNvSpPr/>
          <p:nvPr/>
        </p:nvSpPr>
        <p:spPr>
          <a:xfrm>
            <a:off x="6852169" y="4691467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8F1FE4-4B0B-4DED-105F-F4A5ED2338E5}"/>
              </a:ext>
            </a:extLst>
          </p:cNvPr>
          <p:cNvSpPr/>
          <p:nvPr/>
        </p:nvSpPr>
        <p:spPr>
          <a:xfrm>
            <a:off x="6852169" y="5853824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8B92818-0E59-54BE-B595-E952B305E844}"/>
              </a:ext>
            </a:extLst>
          </p:cNvPr>
          <p:cNvSpPr/>
          <p:nvPr/>
        </p:nvSpPr>
        <p:spPr>
          <a:xfrm>
            <a:off x="10108717" y="3670000"/>
            <a:ext cx="394854" cy="3948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D06B49-80CE-4319-96B3-F26020BEE04F}"/>
              </a:ext>
            </a:extLst>
          </p:cNvPr>
          <p:cNvCxnSpPr>
            <a:cxnSpLocks/>
          </p:cNvCxnSpPr>
          <p:nvPr/>
        </p:nvCxnSpPr>
        <p:spPr>
          <a:xfrm>
            <a:off x="5216930" y="1301779"/>
            <a:ext cx="1376375" cy="609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8D60CE-3C73-6473-BC63-89C420786F2E}"/>
              </a:ext>
            </a:extLst>
          </p:cNvPr>
          <p:cNvCxnSpPr>
            <a:cxnSpLocks/>
          </p:cNvCxnSpPr>
          <p:nvPr/>
        </p:nvCxnSpPr>
        <p:spPr>
          <a:xfrm>
            <a:off x="5030896" y="1910919"/>
            <a:ext cx="15624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BA0618-F2EE-1900-577C-6680195E59BC}"/>
              </a:ext>
            </a:extLst>
          </p:cNvPr>
          <p:cNvCxnSpPr>
            <a:cxnSpLocks/>
          </p:cNvCxnSpPr>
          <p:nvPr/>
        </p:nvCxnSpPr>
        <p:spPr>
          <a:xfrm flipV="1">
            <a:off x="5030896" y="2108347"/>
            <a:ext cx="1562409" cy="345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627429-792E-4DD8-50BC-0166603DA905}"/>
              </a:ext>
            </a:extLst>
          </p:cNvPr>
          <p:cNvCxnSpPr>
            <a:cxnSpLocks/>
          </p:cNvCxnSpPr>
          <p:nvPr/>
        </p:nvCxnSpPr>
        <p:spPr>
          <a:xfrm flipV="1">
            <a:off x="4944979" y="2108347"/>
            <a:ext cx="1648326" cy="934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35B81E-BE82-C98D-F086-D7C62F5278D0}"/>
              </a:ext>
            </a:extLst>
          </p:cNvPr>
          <p:cNvCxnSpPr>
            <a:cxnSpLocks/>
          </p:cNvCxnSpPr>
          <p:nvPr/>
        </p:nvCxnSpPr>
        <p:spPr>
          <a:xfrm flipV="1">
            <a:off x="4944979" y="2256917"/>
            <a:ext cx="1648326" cy="1350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286DC6-4D5B-E597-8963-0174A03A11CB}"/>
              </a:ext>
            </a:extLst>
          </p:cNvPr>
          <p:cNvCxnSpPr>
            <a:cxnSpLocks/>
          </p:cNvCxnSpPr>
          <p:nvPr/>
        </p:nvCxnSpPr>
        <p:spPr>
          <a:xfrm>
            <a:off x="5030896" y="1910919"/>
            <a:ext cx="1562409" cy="543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9F0129-C26E-DF7A-407B-C726C75DAC58}"/>
              </a:ext>
            </a:extLst>
          </p:cNvPr>
          <p:cNvCxnSpPr>
            <a:cxnSpLocks/>
          </p:cNvCxnSpPr>
          <p:nvPr/>
        </p:nvCxnSpPr>
        <p:spPr>
          <a:xfrm>
            <a:off x="5030896" y="1910919"/>
            <a:ext cx="1562409" cy="1132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6D544A-50AA-A5D2-D120-1F1229845EE3}"/>
              </a:ext>
            </a:extLst>
          </p:cNvPr>
          <p:cNvCxnSpPr>
            <a:cxnSpLocks/>
          </p:cNvCxnSpPr>
          <p:nvPr/>
        </p:nvCxnSpPr>
        <p:spPr>
          <a:xfrm flipV="1">
            <a:off x="5030896" y="2477041"/>
            <a:ext cx="1562409" cy="9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654634-3C92-5492-38EB-187D5F6F5DFE}"/>
              </a:ext>
            </a:extLst>
          </p:cNvPr>
          <p:cNvCxnSpPr>
            <a:cxnSpLocks/>
          </p:cNvCxnSpPr>
          <p:nvPr/>
        </p:nvCxnSpPr>
        <p:spPr>
          <a:xfrm>
            <a:off x="5030896" y="2514131"/>
            <a:ext cx="1562409" cy="559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5F6D5E-966E-FBA6-06F3-E8EC1680842F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4944979" y="2651772"/>
            <a:ext cx="1648326" cy="391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909EE21-5330-D4EA-250E-93D0ABF09C16}"/>
              </a:ext>
            </a:extLst>
          </p:cNvPr>
          <p:cNvCxnSpPr>
            <a:cxnSpLocks/>
          </p:cNvCxnSpPr>
          <p:nvPr/>
        </p:nvCxnSpPr>
        <p:spPr>
          <a:xfrm>
            <a:off x="5030896" y="3083068"/>
            <a:ext cx="15624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35108B-581E-799A-9AFD-14428264D93B}"/>
              </a:ext>
            </a:extLst>
          </p:cNvPr>
          <p:cNvCxnSpPr>
            <a:cxnSpLocks/>
          </p:cNvCxnSpPr>
          <p:nvPr/>
        </p:nvCxnSpPr>
        <p:spPr>
          <a:xfrm flipV="1">
            <a:off x="4944979" y="2651772"/>
            <a:ext cx="1648326" cy="1003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9888D68-E403-E213-BD3C-B27581713547}"/>
              </a:ext>
            </a:extLst>
          </p:cNvPr>
          <p:cNvCxnSpPr>
            <a:cxnSpLocks/>
          </p:cNvCxnSpPr>
          <p:nvPr/>
        </p:nvCxnSpPr>
        <p:spPr>
          <a:xfrm flipV="1">
            <a:off x="4937879" y="3153750"/>
            <a:ext cx="1655426" cy="516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8FB226-77B7-475A-F03F-358CDA659D5C}"/>
              </a:ext>
            </a:extLst>
          </p:cNvPr>
          <p:cNvCxnSpPr>
            <a:cxnSpLocks/>
          </p:cNvCxnSpPr>
          <p:nvPr/>
        </p:nvCxnSpPr>
        <p:spPr>
          <a:xfrm>
            <a:off x="5275716" y="4183186"/>
            <a:ext cx="1376375" cy="609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84B428-0C8F-2684-36C2-6A2FA98213CB}"/>
              </a:ext>
            </a:extLst>
          </p:cNvPr>
          <p:cNvCxnSpPr>
            <a:cxnSpLocks/>
          </p:cNvCxnSpPr>
          <p:nvPr/>
        </p:nvCxnSpPr>
        <p:spPr>
          <a:xfrm>
            <a:off x="5089682" y="4792326"/>
            <a:ext cx="15624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13CD8F-79EB-D9EB-1273-42436B8347F1}"/>
              </a:ext>
            </a:extLst>
          </p:cNvPr>
          <p:cNvCxnSpPr>
            <a:cxnSpLocks/>
          </p:cNvCxnSpPr>
          <p:nvPr/>
        </p:nvCxnSpPr>
        <p:spPr>
          <a:xfrm flipV="1">
            <a:off x="5089682" y="4989754"/>
            <a:ext cx="1562409" cy="345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CBD2A92-91E4-F2A2-199A-2CCB157B54B3}"/>
              </a:ext>
            </a:extLst>
          </p:cNvPr>
          <p:cNvCxnSpPr>
            <a:cxnSpLocks/>
          </p:cNvCxnSpPr>
          <p:nvPr/>
        </p:nvCxnSpPr>
        <p:spPr>
          <a:xfrm flipV="1">
            <a:off x="5003765" y="4989754"/>
            <a:ext cx="1648326" cy="934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520B44-98B1-4B26-79A2-E09521AF8FDF}"/>
              </a:ext>
            </a:extLst>
          </p:cNvPr>
          <p:cNvCxnSpPr>
            <a:cxnSpLocks/>
          </p:cNvCxnSpPr>
          <p:nvPr/>
        </p:nvCxnSpPr>
        <p:spPr>
          <a:xfrm flipV="1">
            <a:off x="5003765" y="5138324"/>
            <a:ext cx="1648326" cy="1350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EAB036-C9C8-E22A-2A45-33A91EC409DE}"/>
              </a:ext>
            </a:extLst>
          </p:cNvPr>
          <p:cNvCxnSpPr>
            <a:cxnSpLocks/>
          </p:cNvCxnSpPr>
          <p:nvPr/>
        </p:nvCxnSpPr>
        <p:spPr>
          <a:xfrm>
            <a:off x="5089682" y="4792326"/>
            <a:ext cx="1562409" cy="543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B411601-CC9C-1E46-2400-B266B01029AE}"/>
              </a:ext>
            </a:extLst>
          </p:cNvPr>
          <p:cNvCxnSpPr>
            <a:cxnSpLocks/>
          </p:cNvCxnSpPr>
          <p:nvPr/>
        </p:nvCxnSpPr>
        <p:spPr>
          <a:xfrm>
            <a:off x="5089682" y="4792326"/>
            <a:ext cx="1562409" cy="1132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7424A5B-F206-B69B-29CE-879AA8305821}"/>
              </a:ext>
            </a:extLst>
          </p:cNvPr>
          <p:cNvCxnSpPr>
            <a:cxnSpLocks/>
          </p:cNvCxnSpPr>
          <p:nvPr/>
        </p:nvCxnSpPr>
        <p:spPr>
          <a:xfrm flipV="1">
            <a:off x="5089682" y="5358448"/>
            <a:ext cx="1562409" cy="9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4FF33B4-AD83-E979-AE29-AABDED7E9590}"/>
              </a:ext>
            </a:extLst>
          </p:cNvPr>
          <p:cNvCxnSpPr>
            <a:cxnSpLocks/>
          </p:cNvCxnSpPr>
          <p:nvPr/>
        </p:nvCxnSpPr>
        <p:spPr>
          <a:xfrm>
            <a:off x="5089682" y="5395538"/>
            <a:ext cx="1562409" cy="559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1ACB0A-B18B-473A-BDF8-54D4503DC67E}"/>
              </a:ext>
            </a:extLst>
          </p:cNvPr>
          <p:cNvCxnSpPr>
            <a:cxnSpLocks/>
          </p:cNvCxnSpPr>
          <p:nvPr/>
        </p:nvCxnSpPr>
        <p:spPr>
          <a:xfrm flipV="1">
            <a:off x="5003765" y="5533179"/>
            <a:ext cx="1648326" cy="391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39A6EB0-340F-E589-9092-0C5D77586825}"/>
              </a:ext>
            </a:extLst>
          </p:cNvPr>
          <p:cNvCxnSpPr>
            <a:cxnSpLocks/>
          </p:cNvCxnSpPr>
          <p:nvPr/>
        </p:nvCxnSpPr>
        <p:spPr>
          <a:xfrm>
            <a:off x="5089682" y="5964475"/>
            <a:ext cx="15624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F65F7F0-24EC-72EA-47A6-7E24B3FA3666}"/>
              </a:ext>
            </a:extLst>
          </p:cNvPr>
          <p:cNvCxnSpPr>
            <a:cxnSpLocks/>
          </p:cNvCxnSpPr>
          <p:nvPr/>
        </p:nvCxnSpPr>
        <p:spPr>
          <a:xfrm flipV="1">
            <a:off x="5003765" y="5533179"/>
            <a:ext cx="1648326" cy="1003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EBECDDC-80C5-657D-F340-F5B94BCBBB86}"/>
              </a:ext>
            </a:extLst>
          </p:cNvPr>
          <p:cNvCxnSpPr>
            <a:cxnSpLocks/>
          </p:cNvCxnSpPr>
          <p:nvPr/>
        </p:nvCxnSpPr>
        <p:spPr>
          <a:xfrm flipV="1">
            <a:off x="4996665" y="6035157"/>
            <a:ext cx="1655426" cy="516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4D6C245-DC78-15D7-8A4B-6FCD65705278}"/>
              </a:ext>
            </a:extLst>
          </p:cNvPr>
          <p:cNvSpPr txBox="1"/>
          <p:nvPr/>
        </p:nvSpPr>
        <p:spPr>
          <a:xfrm>
            <a:off x="5582966" y="762053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FB0B667-C930-0ADE-B60A-09F92F196F2C}"/>
              </a:ext>
            </a:extLst>
          </p:cNvPr>
          <p:cNvSpPr txBox="1"/>
          <p:nvPr/>
        </p:nvSpPr>
        <p:spPr>
          <a:xfrm>
            <a:off x="5639040" y="634953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  <a:r>
              <a:rPr lang="en-US" baseline="-25000" dirty="0"/>
              <a:t>2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5EE513C-B65B-1661-C7F1-4F11CD53046F}"/>
              </a:ext>
            </a:extLst>
          </p:cNvPr>
          <p:cNvCxnSpPr>
            <a:cxnSpLocks/>
          </p:cNvCxnSpPr>
          <p:nvPr/>
        </p:nvCxnSpPr>
        <p:spPr>
          <a:xfrm>
            <a:off x="7296068" y="1966615"/>
            <a:ext cx="2812649" cy="1689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0F8A900-D7D4-00CD-8ED3-525FB8CE324D}"/>
              </a:ext>
            </a:extLst>
          </p:cNvPr>
          <p:cNvCxnSpPr>
            <a:cxnSpLocks/>
          </p:cNvCxnSpPr>
          <p:nvPr/>
        </p:nvCxnSpPr>
        <p:spPr>
          <a:xfrm>
            <a:off x="7049596" y="2422325"/>
            <a:ext cx="2856404" cy="1254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EE52E4F-F191-E74A-43C7-862013CB7BB2}"/>
              </a:ext>
            </a:extLst>
          </p:cNvPr>
          <p:cNvCxnSpPr>
            <a:cxnSpLocks/>
          </p:cNvCxnSpPr>
          <p:nvPr/>
        </p:nvCxnSpPr>
        <p:spPr>
          <a:xfrm>
            <a:off x="7228344" y="3157276"/>
            <a:ext cx="2726701" cy="722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4B656C1-6C78-D777-C98B-9172EAC745BD}"/>
              </a:ext>
            </a:extLst>
          </p:cNvPr>
          <p:cNvCxnSpPr>
            <a:cxnSpLocks/>
          </p:cNvCxnSpPr>
          <p:nvPr/>
        </p:nvCxnSpPr>
        <p:spPr>
          <a:xfrm flipV="1">
            <a:off x="7296068" y="4031821"/>
            <a:ext cx="2811377" cy="86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194BDF2-9778-1BCC-481E-47B89C5C4E93}"/>
              </a:ext>
            </a:extLst>
          </p:cNvPr>
          <p:cNvCxnSpPr>
            <a:cxnSpLocks/>
          </p:cNvCxnSpPr>
          <p:nvPr/>
        </p:nvCxnSpPr>
        <p:spPr>
          <a:xfrm flipV="1">
            <a:off x="7266621" y="4160848"/>
            <a:ext cx="2889869" cy="1217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CA2BD0B-5C8A-9392-622E-BF4DD27E3CFE}"/>
              </a:ext>
            </a:extLst>
          </p:cNvPr>
          <p:cNvCxnSpPr>
            <a:cxnSpLocks/>
          </p:cNvCxnSpPr>
          <p:nvPr/>
        </p:nvCxnSpPr>
        <p:spPr>
          <a:xfrm flipV="1">
            <a:off x="7296068" y="4255513"/>
            <a:ext cx="3010076" cy="170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9A461E3-B7DE-C7B3-4902-E4FC3B32B787}"/>
              </a:ext>
            </a:extLst>
          </p:cNvPr>
          <p:cNvSpPr txBox="1"/>
          <p:nvPr/>
        </p:nvSpPr>
        <p:spPr>
          <a:xfrm>
            <a:off x="8460344" y="200794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B420351-FE75-5201-FE7F-C1F6ECB0FF16}"/>
              </a:ext>
            </a:extLst>
          </p:cNvPr>
          <p:cNvSpPr txBox="1"/>
          <p:nvPr/>
        </p:nvSpPr>
        <p:spPr>
          <a:xfrm>
            <a:off x="8638262" y="551406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6853DED-0B3C-A803-B047-CD70E82E551D}"/>
              </a:ext>
            </a:extLst>
          </p:cNvPr>
          <p:cNvSpPr txBox="1"/>
          <p:nvPr/>
        </p:nvSpPr>
        <p:spPr>
          <a:xfrm>
            <a:off x="3708106" y="3705360"/>
            <a:ext cx="1040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 Boards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AAFA8A-5209-0151-14A7-4E10E5D1735F}"/>
              </a:ext>
            </a:extLst>
          </p:cNvPr>
          <p:cNvSpPr txBox="1"/>
          <p:nvPr/>
        </p:nvSpPr>
        <p:spPr>
          <a:xfrm>
            <a:off x="5790778" y="3780586"/>
            <a:ext cx="1040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features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BFA6DD2-6547-67EA-2E36-1B6F8E6D1023}"/>
              </a:ext>
            </a:extLst>
          </p:cNvPr>
          <p:cNvSpPr txBox="1"/>
          <p:nvPr/>
        </p:nvSpPr>
        <p:spPr>
          <a:xfrm>
            <a:off x="9783474" y="2764651"/>
            <a:ext cx="134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preference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5D77F12-B518-B8F3-ED8F-2E148115E7C8}"/>
              </a:ext>
            </a:extLst>
          </p:cNvPr>
          <p:cNvSpPr txBox="1"/>
          <p:nvPr/>
        </p:nvSpPr>
        <p:spPr>
          <a:xfrm>
            <a:off x="9192476" y="613975"/>
            <a:ext cx="1335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r>
              <a:rPr lang="en-US" sz="2000" baseline="-25000" dirty="0"/>
              <a:t>1 </a:t>
            </a:r>
            <a:r>
              <a:rPr lang="en-US" sz="2000" dirty="0"/>
              <a:t>=</a:t>
            </a:r>
            <a:r>
              <a:rPr lang="en-US" sz="2000" baseline="-25000" dirty="0"/>
              <a:t> </a:t>
            </a:r>
            <a:r>
              <a:rPr lang="en-US" sz="2000" b="1" dirty="0"/>
              <a:t>W</a:t>
            </a:r>
            <a:r>
              <a:rPr lang="en-US" sz="2000" baseline="-25000" dirty="0"/>
              <a:t>2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45F31CC-E464-50EC-67F4-B570573D0999}"/>
              </a:ext>
            </a:extLst>
          </p:cNvPr>
          <p:cNvSpPr txBox="1"/>
          <p:nvPr/>
        </p:nvSpPr>
        <p:spPr>
          <a:xfrm>
            <a:off x="9192475" y="1119147"/>
            <a:ext cx="1311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r>
              <a:rPr lang="en-US" sz="2000" baseline="-25000" dirty="0"/>
              <a:t>3 </a:t>
            </a:r>
            <a:r>
              <a:rPr lang="en-US" sz="2000" dirty="0"/>
              <a:t>= -</a:t>
            </a:r>
            <a:r>
              <a:rPr lang="en-US" sz="2000" b="1" dirty="0"/>
              <a:t>W</a:t>
            </a:r>
            <a:r>
              <a:rPr lang="en-US" sz="2000" baseline="-25000" dirty="0"/>
              <a:t>4 </a:t>
            </a:r>
          </a:p>
        </p:txBody>
      </p:sp>
    </p:spTree>
    <p:extLst>
      <p:ext uri="{BB962C8B-B14F-4D97-AF65-F5344CB8AC3E}">
        <p14:creationId xmlns:p14="http://schemas.microsoft.com/office/powerpoint/2010/main" val="574586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DED34-9C92-A991-A131-55B96C8B4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Deep Agent Iterations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07461E-18DE-00CE-C1C3-7AD922720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53815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6433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85429-000D-614E-8F1F-E27A181D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Deep Agent Head-to-Head Performance</a:t>
            </a:r>
          </a:p>
        </p:txBody>
      </p:sp>
      <p:pic>
        <p:nvPicPr>
          <p:cNvPr id="5" name="Content Placeholder 4" descr="A graph of a graph of a number of people&#10;&#10;AI-generated content may be incorrect.">
            <a:extLst>
              <a:ext uri="{FF2B5EF4-FFF2-40B4-BE49-F238E27FC236}">
                <a16:creationId xmlns:a16="http://schemas.microsoft.com/office/drawing/2014/main" id="{EDCD5547-9F52-CF20-9435-F540F0D8B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79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2320-D674-33E9-1D4A-2C782CC5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Agent vs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CBE2-AD2F-9BE9-9FCE-3356E851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Neurogammon is the state of the art for supervised learning backgammon-playing programs and won the 1989 Computer Olympiad</a:t>
            </a:r>
          </a:p>
          <a:p>
            <a:r>
              <a:rPr lang="en-US" sz="2700" dirty="0"/>
              <a:t>The Deep Agent dramatically outperforms Neurogammon in bear-in and bear-off positions but is slightly less accurate in contact positions</a:t>
            </a:r>
          </a:p>
          <a:p>
            <a:r>
              <a:rPr lang="en-US" sz="2700" dirty="0"/>
              <a:t>Majority of positions in backgammon are contact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43B4B7-2979-72D1-C671-E64E43D6F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708251"/>
              </p:ext>
            </p:extLst>
          </p:nvPr>
        </p:nvGraphicFramePr>
        <p:xfrm>
          <a:off x="2165927" y="4693603"/>
          <a:ext cx="78601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588">
                  <a:extLst>
                    <a:ext uri="{9D8B030D-6E8A-4147-A177-3AD203B41FA5}">
                      <a16:colId xmlns:a16="http://schemas.microsoft.com/office/drawing/2014/main" val="1240064808"/>
                    </a:ext>
                  </a:extLst>
                </a:gridCol>
                <a:gridCol w="2910304">
                  <a:extLst>
                    <a:ext uri="{9D8B030D-6E8A-4147-A177-3AD203B41FA5}">
                      <a16:colId xmlns:a16="http://schemas.microsoft.com/office/drawing/2014/main" val="2942573502"/>
                    </a:ext>
                  </a:extLst>
                </a:gridCol>
                <a:gridCol w="3747254">
                  <a:extLst>
                    <a:ext uri="{9D8B030D-6E8A-4147-A177-3AD203B41FA5}">
                      <a16:colId xmlns:a16="http://schemas.microsoft.com/office/drawing/2014/main" val="2763325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Move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Neurogammon Move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83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86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Bear-in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74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Bear-off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736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8C73A0-15AD-9359-A0C0-C7A8D3E35EA9}"/>
              </a:ext>
            </a:extLst>
          </p:cNvPr>
          <p:cNvSpPr txBox="1"/>
          <p:nvPr/>
        </p:nvSpPr>
        <p:spPr>
          <a:xfrm>
            <a:off x="3875314" y="6308209"/>
            <a:ext cx="44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of the AIs on unseen board states</a:t>
            </a:r>
          </a:p>
        </p:txBody>
      </p:sp>
    </p:spTree>
    <p:extLst>
      <p:ext uri="{BB962C8B-B14F-4D97-AF65-F5344CB8AC3E}">
        <p14:creationId xmlns:p14="http://schemas.microsoft.com/office/powerpoint/2010/main" val="3811101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EA7FA-79AF-5627-B1D2-24CF5CEE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Potential Improvements to Deep 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847CC6-DFF0-49D8-201F-F204CAE6B1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6253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871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DB4F-EC3B-3E01-4695-725D47EB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Agent Doubling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7FC141-FAE5-C23F-7C18-A731C40A7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054774"/>
              </p:ext>
            </p:extLst>
          </p:nvPr>
        </p:nvGraphicFramePr>
        <p:xfrm>
          <a:off x="838200" y="1825625"/>
          <a:ext cx="10515600" cy="3965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193">
                  <a:extLst>
                    <a:ext uri="{9D8B030D-6E8A-4147-A177-3AD203B41FA5}">
                      <a16:colId xmlns:a16="http://schemas.microsoft.com/office/drawing/2014/main" val="2463169738"/>
                    </a:ext>
                  </a:extLst>
                </a:gridCol>
                <a:gridCol w="1227378">
                  <a:extLst>
                    <a:ext uri="{9D8B030D-6E8A-4147-A177-3AD203B41FA5}">
                      <a16:colId xmlns:a16="http://schemas.microsoft.com/office/drawing/2014/main" val="3742963013"/>
                    </a:ext>
                  </a:extLst>
                </a:gridCol>
                <a:gridCol w="3869372">
                  <a:extLst>
                    <a:ext uri="{9D8B030D-6E8A-4147-A177-3AD203B41FA5}">
                      <a16:colId xmlns:a16="http://schemas.microsoft.com/office/drawing/2014/main" val="3105240580"/>
                    </a:ext>
                  </a:extLst>
                </a:gridCol>
                <a:gridCol w="4414657">
                  <a:extLst>
                    <a:ext uri="{9D8B030D-6E8A-4147-A177-3AD203B41FA5}">
                      <a16:colId xmlns:a16="http://schemas.microsoft.com/office/drawing/2014/main" val="2667859344"/>
                    </a:ext>
                  </a:extLst>
                </a:gridCol>
              </a:tblGrid>
              <a:tr h="743404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Justification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02825"/>
                  </a:ext>
                </a:extLst>
              </a:tr>
              <a:tr h="1759459">
                <a:tc>
                  <a:txBody>
                    <a:bodyPr/>
                    <a:lstStyle/>
                    <a:p>
                      <a:r>
                        <a:rPr lang="en-US" dirty="0"/>
                        <a:t>Contact Accept +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291-12-1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board state and precomputed features as move-selection networks. Added units represented number of borne off pieces for each player.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Binary classification task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Explicit representation of borne-off     pieces as network would sometimes choose to double even if opponent has borne off many more pieces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434986"/>
                  </a:ext>
                </a:extLst>
              </a:tr>
              <a:tr h="1353430">
                <a:tc>
                  <a:txBody>
                    <a:bodyPr/>
                    <a:lstStyle/>
                    <a:p>
                      <a:r>
                        <a:rPr lang="en-US" dirty="0"/>
                        <a:t>Race Accept +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265-12-1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as Contact networks except removed all precomputed features that are only relevant to contact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Success with contact models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Many of the precomputed features are irrelevant in a race so were removed to prevent distraction and computation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8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288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FFD68-3DBC-AA97-A5CF-11E36F41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Reinforcement 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EE63FB-4573-0071-FC4D-010106182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94415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3765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D64B1-A025-20AE-532F-F9E0AEA1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Training the Reinforcement Agent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showing the performance of a beginner mode&#10;&#10;AI-generated content may be incorrect.">
            <a:extLst>
              <a:ext uri="{FF2B5EF4-FFF2-40B4-BE49-F238E27FC236}">
                <a16:creationId xmlns:a16="http://schemas.microsoft.com/office/drawing/2014/main" id="{B60A4ABC-0465-DD52-67D5-AD2C555FF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33954"/>
            <a:ext cx="4050792" cy="2025396"/>
          </a:xfrm>
          <a:prstGeom prst="rect">
            <a:avLst/>
          </a:prstGeom>
        </p:spPr>
      </p:pic>
      <p:pic>
        <p:nvPicPr>
          <p:cNvPr id="9" name="Picture 8" descr="A graph showing a graph of a model performance&#10;&#10;AI-generated content may be incorrect.">
            <a:extLst>
              <a:ext uri="{FF2B5EF4-FFF2-40B4-BE49-F238E27FC236}">
                <a16:creationId xmlns:a16="http://schemas.microsoft.com/office/drawing/2014/main" id="{ABC9182D-F0FF-FD57-0E69-B9F45924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6" y="3335478"/>
            <a:ext cx="4047744" cy="2023872"/>
          </a:xfrm>
          <a:prstGeom prst="rect">
            <a:avLst/>
          </a:prstGeom>
        </p:spPr>
      </p:pic>
      <p:pic>
        <p:nvPicPr>
          <p:cNvPr id="7" name="Picture 6" descr="A graph showing a graph of a model performance&#10;&#10;AI-generated content may be incorrect.">
            <a:extLst>
              <a:ext uri="{FF2B5EF4-FFF2-40B4-BE49-F238E27FC236}">
                <a16:creationId xmlns:a16="http://schemas.microsoft.com/office/drawing/2014/main" id="{6E85CE55-D1F4-C57E-278A-813AD4550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819" y="3335478"/>
            <a:ext cx="4047744" cy="20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C131BF-FD38-F82B-1093-D6CBCFBFCE3F}"/>
              </a:ext>
            </a:extLst>
          </p:cNvPr>
          <p:cNvSpPr txBox="1"/>
          <p:nvPr/>
        </p:nvSpPr>
        <p:spPr>
          <a:xfrm>
            <a:off x="2940664" y="1951672"/>
            <a:ext cx="68258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Action (move) selected always according to the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lookahead in training to reduce computational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Regularly benchmarked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Reward equal to points won/lost at the end of an episode (game)</a:t>
            </a:r>
          </a:p>
        </p:txBody>
      </p:sp>
    </p:spTree>
    <p:extLst>
      <p:ext uri="{BB962C8B-B14F-4D97-AF65-F5344CB8AC3E}">
        <p14:creationId xmlns:p14="http://schemas.microsoft.com/office/powerpoint/2010/main" val="1537477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86D9-D62B-A3AA-C0DF-BFCF758D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the Reinforcement Agent</a:t>
            </a:r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C287CD9B-39D8-A7B9-218E-DD28D3C3E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556" t="6288" r="9352"/>
          <a:stretch/>
        </p:blipFill>
        <p:spPr>
          <a:xfrm>
            <a:off x="5736694" y="1972109"/>
            <a:ext cx="5433152" cy="2991728"/>
          </a:xfrm>
        </p:spPr>
      </p:pic>
      <p:pic>
        <p:nvPicPr>
          <p:cNvPr id="7" name="Picture 6" descr="A graph of a bar graph&#10;&#10;AI-generated content may be incorrect.">
            <a:extLst>
              <a:ext uri="{FF2B5EF4-FFF2-40B4-BE49-F238E27FC236}">
                <a16:creationId xmlns:a16="http://schemas.microsoft.com/office/drawing/2014/main" id="{D7FF4D63-E485-AFD9-7D89-7C2BAD19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69" t="6165" r="9525"/>
          <a:stretch/>
        </p:blipFill>
        <p:spPr>
          <a:xfrm>
            <a:off x="348040" y="1972109"/>
            <a:ext cx="5388654" cy="2991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63E18-D398-E3F6-1644-EDD406DF26CA}"/>
              </a:ext>
            </a:extLst>
          </p:cNvPr>
          <p:cNvSpPr txBox="1"/>
          <p:nvPr/>
        </p:nvSpPr>
        <p:spPr>
          <a:xfrm>
            <a:off x="1490999" y="5344732"/>
            <a:ext cx="310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Achieves advanced-level play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A1A38-9187-3E3A-089C-F7F60D5FDFC9}"/>
              </a:ext>
            </a:extLst>
          </p:cNvPr>
          <p:cNvSpPr txBox="1"/>
          <p:nvPr/>
        </p:nvSpPr>
        <p:spPr>
          <a:xfrm>
            <a:off x="6096000" y="5344732"/>
            <a:ext cx="507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Far superior to all other agents presented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210551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1402A-8190-D408-A1DD-406799FD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Strengths &amp; Weaknesses of the Reinforcement 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F443F0-952B-E0E0-D31A-ECC4533D44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49924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44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EE9B-308A-93BD-A095-CE8987C3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634D-C6BD-B32B-958E-95529FE5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Pieces can be “hit” off the board</a:t>
            </a:r>
          </a:p>
          <a:p>
            <a:pPr lvl="1"/>
            <a:r>
              <a:rPr lang="en-US" dirty="0"/>
              <a:t>The player must get their piece(s) back on the board before doing anything else</a:t>
            </a:r>
          </a:p>
          <a:p>
            <a:pPr lvl="1"/>
            <a:r>
              <a:rPr lang="en-US" dirty="0"/>
              <a:t>Must enter from the very start!</a:t>
            </a:r>
          </a:p>
          <a:p>
            <a:r>
              <a:rPr lang="en-US" dirty="0"/>
              <a:t>A “blot” is a single piece occupying a point on the board</a:t>
            </a:r>
          </a:p>
          <a:p>
            <a:pPr lvl="1"/>
            <a:r>
              <a:rPr lang="en-US" dirty="0"/>
              <a:t>Only blots can be hit off </a:t>
            </a:r>
          </a:p>
          <a:p>
            <a:r>
              <a:rPr lang="en-US" dirty="0"/>
              <a:t>An “anchor” is any piece that isn’t a blot</a:t>
            </a:r>
          </a:p>
          <a:p>
            <a:r>
              <a:rPr lang="en-US" dirty="0"/>
              <a:t>A prime is 4 or more anchors occupying consecutive points</a:t>
            </a:r>
          </a:p>
          <a:p>
            <a:r>
              <a:rPr lang="en-US" dirty="0"/>
              <a:t>“Pip Count” refers to the total distance all of a player’s pieces need to move before they win the game</a:t>
            </a:r>
          </a:p>
        </p:txBody>
      </p:sp>
    </p:spTree>
    <p:extLst>
      <p:ext uri="{BB962C8B-B14F-4D97-AF65-F5344CB8AC3E}">
        <p14:creationId xmlns:p14="http://schemas.microsoft.com/office/powerpoint/2010/main" val="1721470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9794E-EFA5-3933-9FF9-7ECF296A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Potential Improvements to Reinforcement 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F448BC-D058-350A-BF13-3D2096F999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49959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0224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2260A-89A0-4626-0A54-7E9516AB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 of Agent Doubling Strategies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BEBBD-16E3-3A5E-C08B-479D33AE80B1}"/>
              </a:ext>
            </a:extLst>
          </p:cNvPr>
          <p:cNvSpPr txBox="1"/>
          <p:nvPr/>
        </p:nvSpPr>
        <p:spPr>
          <a:xfrm>
            <a:off x="4474462" y="630936"/>
            <a:ext cx="7074409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Agents on average perform better in race positions than contact positions and when offering the cube in comparison to accepting the cube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Offering a double is simpler: it’s easy to see if you’re in a winning position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Accepting/rejecting the cube is more complex: not just about if you’re losing, but by how much you’re losing by and what the likelihood you’ll be able to turn the game around 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4FD965-1784-9CF8-3C6C-0BC1F2F3B9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87005"/>
              </p:ext>
            </p:extLst>
          </p:nvPr>
        </p:nvGraphicFramePr>
        <p:xfrm>
          <a:off x="630936" y="3056386"/>
          <a:ext cx="10917937" cy="310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1613">
                  <a:extLst>
                    <a:ext uri="{9D8B030D-6E8A-4147-A177-3AD203B41FA5}">
                      <a16:colId xmlns:a16="http://schemas.microsoft.com/office/drawing/2014/main" val="2239985958"/>
                    </a:ext>
                  </a:extLst>
                </a:gridCol>
                <a:gridCol w="3725682">
                  <a:extLst>
                    <a:ext uri="{9D8B030D-6E8A-4147-A177-3AD203B41FA5}">
                      <a16:colId xmlns:a16="http://schemas.microsoft.com/office/drawing/2014/main" val="2830145924"/>
                    </a:ext>
                  </a:extLst>
                </a:gridCol>
                <a:gridCol w="1860878">
                  <a:extLst>
                    <a:ext uri="{9D8B030D-6E8A-4147-A177-3AD203B41FA5}">
                      <a16:colId xmlns:a16="http://schemas.microsoft.com/office/drawing/2014/main" val="2673117128"/>
                    </a:ext>
                  </a:extLst>
                </a:gridCol>
                <a:gridCol w="2449764">
                  <a:extLst>
                    <a:ext uri="{9D8B030D-6E8A-4147-A177-3AD203B41FA5}">
                      <a16:colId xmlns:a16="http://schemas.microsoft.com/office/drawing/2014/main" val="1562848423"/>
                    </a:ext>
                  </a:extLst>
                </a:gridCol>
              </a:tblGrid>
              <a:tr h="621864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Deep/Reinforcement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Adaptive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Intermediate</a:t>
                      </a:r>
                    </a:p>
                  </a:txBody>
                  <a:tcPr marL="141333" marR="141333" marT="70666" marB="70666"/>
                </a:tc>
                <a:extLst>
                  <a:ext uri="{0D108BD9-81ED-4DB2-BD59-A6C34878D82A}">
                    <a16:rowId xmlns:a16="http://schemas.microsoft.com/office/drawing/2014/main" val="299386220"/>
                  </a:ext>
                </a:extLst>
              </a:tr>
              <a:tr h="621864">
                <a:tc>
                  <a:txBody>
                    <a:bodyPr/>
                    <a:lstStyle/>
                    <a:p>
                      <a:r>
                        <a:rPr lang="en-US" sz="2800"/>
                        <a:t>Contact Accept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74.59%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63.51%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39.29%</a:t>
                      </a:r>
                    </a:p>
                  </a:txBody>
                  <a:tcPr marL="141333" marR="141333" marT="70666" marB="70666"/>
                </a:tc>
                <a:extLst>
                  <a:ext uri="{0D108BD9-81ED-4DB2-BD59-A6C34878D82A}">
                    <a16:rowId xmlns:a16="http://schemas.microsoft.com/office/drawing/2014/main" val="4094840854"/>
                  </a:ext>
                </a:extLst>
              </a:tr>
              <a:tr h="621864">
                <a:tc>
                  <a:txBody>
                    <a:bodyPr/>
                    <a:lstStyle/>
                    <a:p>
                      <a:r>
                        <a:rPr lang="en-US" sz="2800"/>
                        <a:t>Contact Offer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93.39%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85.06%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75.63%</a:t>
                      </a:r>
                    </a:p>
                  </a:txBody>
                  <a:tcPr marL="141333" marR="141333" marT="70666" marB="70666"/>
                </a:tc>
                <a:extLst>
                  <a:ext uri="{0D108BD9-81ED-4DB2-BD59-A6C34878D82A}">
                    <a16:rowId xmlns:a16="http://schemas.microsoft.com/office/drawing/2014/main" val="524949363"/>
                  </a:ext>
                </a:extLst>
              </a:tr>
              <a:tr h="621864">
                <a:tc>
                  <a:txBody>
                    <a:bodyPr/>
                    <a:lstStyle/>
                    <a:p>
                      <a:r>
                        <a:rPr lang="en-US" sz="2800"/>
                        <a:t>Race Accept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89.32%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86.69%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84.06%</a:t>
                      </a:r>
                    </a:p>
                  </a:txBody>
                  <a:tcPr marL="141333" marR="141333" marT="70666" marB="70666"/>
                </a:tc>
                <a:extLst>
                  <a:ext uri="{0D108BD9-81ED-4DB2-BD59-A6C34878D82A}">
                    <a16:rowId xmlns:a16="http://schemas.microsoft.com/office/drawing/2014/main" val="695120901"/>
                  </a:ext>
                </a:extLst>
              </a:tr>
              <a:tr h="621864">
                <a:tc>
                  <a:txBody>
                    <a:bodyPr/>
                    <a:lstStyle/>
                    <a:p>
                      <a:r>
                        <a:rPr lang="en-US" sz="2800"/>
                        <a:t>Race Offer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92.31%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86.80%</a:t>
                      </a:r>
                    </a:p>
                  </a:txBody>
                  <a:tcPr marL="141333" marR="141333" marT="70666" marB="7066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74.81%</a:t>
                      </a:r>
                    </a:p>
                  </a:txBody>
                  <a:tcPr marL="141333" marR="141333" marT="70666" marB="70666"/>
                </a:tc>
                <a:extLst>
                  <a:ext uri="{0D108BD9-81ED-4DB2-BD59-A6C34878D82A}">
                    <a16:rowId xmlns:a16="http://schemas.microsoft.com/office/drawing/2014/main" val="3246736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637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DDE6-3C29-B9F8-08E0-A8A6D85F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So… do agents designed to </a:t>
            </a:r>
            <a:r>
              <a:rPr lang="en-US" sz="3200" b="1" dirty="0" err="1"/>
              <a:t>maximise</a:t>
            </a:r>
            <a:r>
              <a:rPr lang="en-US" sz="3200" b="1" dirty="0"/>
              <a:t> PPG differential instead of win rate perform better in tournament-style matches?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73383-CE7B-E2BA-F60D-C2CC66550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results indicate that they do</a:t>
            </a:r>
          </a:p>
          <a:p>
            <a:r>
              <a:rPr lang="en-US" dirty="0"/>
              <a:t>TD-Gammon 1.0 used a very similar board encoding to the Reinforcement agent and only achieved intermediate-level play</a:t>
            </a:r>
          </a:p>
          <a:p>
            <a:pPr lvl="1"/>
            <a:r>
              <a:rPr lang="en-US" dirty="0"/>
              <a:t>Reinforcement agent attains weak-advanced or advanced-level play</a:t>
            </a:r>
          </a:p>
          <a:p>
            <a:r>
              <a:rPr lang="en-US" dirty="0"/>
              <a:t>Deep Agent general-purpose model for when in contact positions improves forward planning and gets checkers into better positions for bearing off earlier</a:t>
            </a:r>
          </a:p>
          <a:p>
            <a:r>
              <a:rPr lang="en-US" dirty="0"/>
              <a:t>Incredibly accurate doubling strategy helps </a:t>
            </a:r>
            <a:r>
              <a:rPr lang="en-US" dirty="0" err="1"/>
              <a:t>maximise</a:t>
            </a:r>
            <a:r>
              <a:rPr lang="en-US" dirty="0"/>
              <a:t> PPG differential </a:t>
            </a:r>
            <a:r>
              <a:rPr lang="en-US" b="1" dirty="0"/>
              <a:t>and </a:t>
            </a:r>
            <a:r>
              <a:rPr lang="en-US"/>
              <a:t>win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6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DF34-AE23-7EAA-C77D-FC67682E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260461-B583-054E-8C73-C3770D4E4A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8713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71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90FAA-6E4E-1D23-EF9A-BD22BC2F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Motivation	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CD1E181-AB5C-1978-52B8-7907494D3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36704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547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346D18-A5F1-56C1-3E4C-2834AC2D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Deliverables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A49AFF-D198-5F8B-C4AF-33773CC74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573743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224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38CFD-19BC-4D61-8087-4005FED0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Robust Game Engine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381920-2030-E171-05FD-6FB76AF76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65269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46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8BB82-CF2F-5F03-6846-D2D51227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Random Agent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24AA66B9-9C8D-A13C-CE80-BAB9C7D1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470891"/>
            <a:ext cx="5221625" cy="39162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D9E30-036E-E308-3BB9-012B861B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Generates random integers until they form valid moves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Developed to test the robustness of the game engine and provide a beginner-level opponent for user and baseline testing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Helped locate errors with rolling doubles, entering and bearing off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Loses convincingly against any opponent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D6DCA0-3538-9A3B-648F-9229ED72B31A}"/>
              </a:ext>
            </a:extLst>
          </p:cNvPr>
          <p:cNvSpPr txBox="1"/>
          <p:nvPr/>
        </p:nvSpPr>
        <p:spPr>
          <a:xfrm>
            <a:off x="1028700" y="5581650"/>
            <a:ext cx="394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Score: 545-0</a:t>
            </a:r>
          </a:p>
          <a:p>
            <a:r>
              <a:rPr lang="en-US" dirty="0"/>
              <a:t>Rounded Average score: 6-0</a:t>
            </a:r>
          </a:p>
        </p:txBody>
      </p:sp>
    </p:spTree>
    <p:extLst>
      <p:ext uri="{BB962C8B-B14F-4D97-AF65-F5344CB8AC3E}">
        <p14:creationId xmlns:p14="http://schemas.microsoft.com/office/powerpoint/2010/main" val="220970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D00D7-3DCC-EC98-ED4A-89833E18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GUI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63875CCF-CE46-7C98-3104-F989DAB7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053161"/>
            <a:ext cx="5221625" cy="47516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3E6D0-47B3-74B2-A592-9926BCBF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Extremely useful for viewing games and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analysing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decisions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This has been vital in debugging various issues with agents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Especially with the Greedy Agent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Allows humans to play agents without knowledge of backend program, paramount for user testing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Allows for direct comparison between different agents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736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ill Farmer Presentation.pptx" id="{B4416557-2F10-5041-8764-4368DE47C009}" vid="{547F21E5-ADC6-5D46-93CE-1A267787BE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ABFF849-0006-C34D-84A4-F09CF4C5D877}">
  <we:reference id="4b785c87-866c-4bad-85d8-5d1ae467ac9a" version="3.17.2.0" store="EXCatalog" storeType="EXCatalog"/>
  <we:alternateReferences>
    <we:reference id="WA104381909" version="3.17.2.0" store="en-GB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</TotalTime>
  <Words>1838</Words>
  <Application>Microsoft Macintosh PowerPoint</Application>
  <PresentationFormat>Widescreen</PresentationFormat>
  <Paragraphs>259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Times New Roman</vt:lpstr>
      <vt:lpstr>Office Theme</vt:lpstr>
      <vt:lpstr>Using Reinforcement Learning and Algorithmic Techniques to Develop Strategies for Tournament-Style Backgammon Matches</vt:lpstr>
      <vt:lpstr>What is Backgammon?</vt:lpstr>
      <vt:lpstr>Definitions</vt:lpstr>
      <vt:lpstr>Motivation </vt:lpstr>
      <vt:lpstr>Motivation </vt:lpstr>
      <vt:lpstr>Deliverables</vt:lpstr>
      <vt:lpstr>Robust Game Engine</vt:lpstr>
      <vt:lpstr>Random Agent</vt:lpstr>
      <vt:lpstr>GUI</vt:lpstr>
      <vt:lpstr>Greedy Agent</vt:lpstr>
      <vt:lpstr>Genetic Agent </vt:lpstr>
      <vt:lpstr>PowerPoint Presentation</vt:lpstr>
      <vt:lpstr>Expectimax Agent</vt:lpstr>
      <vt:lpstr>Comparison of Intermediate Agent Performance</vt:lpstr>
      <vt:lpstr>Visualisation of Head-to-Head Results</vt:lpstr>
      <vt:lpstr>Adaptive Agent</vt:lpstr>
      <vt:lpstr>Performance of the Adaptive Agent</vt:lpstr>
      <vt:lpstr>Adaptive Agent Doubling</vt:lpstr>
      <vt:lpstr>Deep Agent</vt:lpstr>
      <vt:lpstr>PowerPoint Presentation</vt:lpstr>
      <vt:lpstr>Deep Agent Iterations</vt:lpstr>
      <vt:lpstr>Deep Agent Head-to-Head Performance</vt:lpstr>
      <vt:lpstr>Deep Agent vs State of the Art</vt:lpstr>
      <vt:lpstr>Potential Improvements to Deep Agent</vt:lpstr>
      <vt:lpstr>Deep Agent Doubling</vt:lpstr>
      <vt:lpstr>Reinforcement Agent</vt:lpstr>
      <vt:lpstr>Training the Reinforcement Agent</vt:lpstr>
      <vt:lpstr>Performance of the Reinforcement Agent</vt:lpstr>
      <vt:lpstr>Strengths &amp; Weaknesses of the Reinforcement Agent</vt:lpstr>
      <vt:lpstr>Potential Improvements to Reinforcement Agent</vt:lpstr>
      <vt:lpstr>Evaluation of Agent Doubling Strategies</vt:lpstr>
      <vt:lpstr>So… do agents designed to maximise PPG differential instead of win rate perform better in tournament-style matches?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FARMER, WILL S. (Student)</dc:creator>
  <cp:lastModifiedBy>FARMER, WILL S. (Student)</cp:lastModifiedBy>
  <cp:revision>15</cp:revision>
  <dcterms:created xsi:type="dcterms:W3CDTF">2025-04-26T12:30:12Z</dcterms:created>
  <dcterms:modified xsi:type="dcterms:W3CDTF">2025-04-29T12:47:13Z</dcterms:modified>
</cp:coreProperties>
</file>